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34_E166663E.xml" ContentType="application/vnd.ms-powerpoint.comments+xml"/>
  <Override PartName="/ppt/comments/modernComment_137_4F2184F6.xml" ContentType="application/vnd.ms-powerpoint.comment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5" r:id="rId5"/>
  </p:sldMasterIdLst>
  <p:notesMasterIdLst>
    <p:notesMasterId r:id="rId42"/>
  </p:notesMasterIdLst>
  <p:sldIdLst>
    <p:sldId id="290" r:id="rId6"/>
    <p:sldId id="294" r:id="rId7"/>
    <p:sldId id="293" r:id="rId8"/>
    <p:sldId id="329" r:id="rId9"/>
    <p:sldId id="297" r:id="rId10"/>
    <p:sldId id="330" r:id="rId11"/>
    <p:sldId id="323" r:id="rId12"/>
    <p:sldId id="298" r:id="rId13"/>
    <p:sldId id="308" r:id="rId14"/>
    <p:sldId id="322" r:id="rId15"/>
    <p:sldId id="311" r:id="rId16"/>
    <p:sldId id="313" r:id="rId17"/>
    <p:sldId id="301" r:id="rId18"/>
    <p:sldId id="309" r:id="rId19"/>
    <p:sldId id="331" r:id="rId20"/>
    <p:sldId id="316" r:id="rId21"/>
    <p:sldId id="324" r:id="rId22"/>
    <p:sldId id="325" r:id="rId23"/>
    <p:sldId id="326" r:id="rId24"/>
    <p:sldId id="327" r:id="rId25"/>
    <p:sldId id="332" r:id="rId26"/>
    <p:sldId id="296" r:id="rId27"/>
    <p:sldId id="292" r:id="rId28"/>
    <p:sldId id="271" r:id="rId29"/>
    <p:sldId id="283" r:id="rId30"/>
    <p:sldId id="277" r:id="rId31"/>
    <p:sldId id="280" r:id="rId32"/>
    <p:sldId id="273" r:id="rId33"/>
    <p:sldId id="274" r:id="rId34"/>
    <p:sldId id="284" r:id="rId35"/>
    <p:sldId id="289" r:id="rId36"/>
    <p:sldId id="263" r:id="rId37"/>
    <p:sldId id="264" r:id="rId38"/>
    <p:sldId id="265" r:id="rId39"/>
    <p:sldId id="266" r:id="rId40"/>
    <p:sldId id="26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BC733A9-9B36-4D47-B220-7D29ACEAC26D}">
          <p14:sldIdLst>
            <p14:sldId id="290"/>
            <p14:sldId id="294"/>
            <p14:sldId id="293"/>
            <p14:sldId id="329"/>
            <p14:sldId id="297"/>
            <p14:sldId id="330"/>
            <p14:sldId id="323"/>
            <p14:sldId id="298"/>
            <p14:sldId id="308"/>
            <p14:sldId id="322"/>
            <p14:sldId id="311"/>
            <p14:sldId id="313"/>
            <p14:sldId id="301"/>
            <p14:sldId id="309"/>
            <p14:sldId id="331"/>
            <p14:sldId id="316"/>
            <p14:sldId id="324"/>
            <p14:sldId id="325"/>
            <p14:sldId id="326"/>
            <p14:sldId id="327"/>
            <p14:sldId id="332"/>
          </p14:sldIdLst>
        </p14:section>
        <p14:section name="Content" id="{3864C2D0-062C-4319-A5DB-5D7C06D263F4}">
          <p14:sldIdLst>
            <p14:sldId id="296"/>
          </p14:sldIdLst>
        </p14:section>
        <p14:section name="Backup Slides" id="{D2EA30EA-0BC0-4C37-A8F8-2B41D5EE3350}">
          <p14:sldIdLst>
            <p14:sldId id="292"/>
          </p14:sldIdLst>
        </p14:section>
        <p14:section name="Style Guide" id="{F10F3CE5-E087-40FD-B0AE-505C952C1029}">
          <p14:sldIdLst>
            <p14:sldId id="271"/>
            <p14:sldId id="283"/>
          </p14:sldIdLst>
        </p14:section>
        <p14:section name="Color" id="{A858D5E6-64D0-44B6-B164-CF3066AA9C92}">
          <p14:sldIdLst>
            <p14:sldId id="277"/>
            <p14:sldId id="280"/>
            <p14:sldId id="273"/>
            <p14:sldId id="274"/>
          </p14:sldIdLst>
        </p14:section>
        <p14:section name="Layout Tools" id="{99E384DF-C69A-47D7-8514-CCBFF33F9E01}">
          <p14:sldIdLst>
            <p14:sldId id="284"/>
            <p14:sldId id="289"/>
            <p14:sldId id="263"/>
            <p14:sldId id="264"/>
            <p14:sldId id="265"/>
            <p14:sldId id="266"/>
            <p14:sldId id="26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F13902D-5BC6-5630-6E56-12CCF86C0635}" name="Mason Walters" initials="MW" userId="S::mkw20b@fsu.edu::36833100-e05d-4a67-bff5-99c562c9b84e" providerId="AD"/>
  <p188:author id="{1571C94E-05D7-289A-5B6A-7AD5782A8F1B}" name="Grant Hoffmeyer" initials="GH" userId="S::gah20g@fsu.edu::63a22c7b-ba74-41bf-935f-849fa03069ec" providerId="AD"/>
  <p188:author id="{27C8A7C3-6D44-B5BA-B252-B51D4A333E73}" name="Onyx Oh" initials="OO" userId="S::ojo20@fsu.edu::85600c22-cccb-4a7d-b40d-d95ed01cba6e" providerId="AD"/>
  <p188:author id="{E9B4A3D1-2627-F616-3F22-DA1C7F22BBD5}" name="Jack Vranicar" initials="JV" userId="S::jjv20@fsu.edu::34849f40-65eb-44a6-b17b-a24910334ef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1F29"/>
    <a:srgbClr val="782F40"/>
    <a:srgbClr val="FFFFFF"/>
    <a:srgbClr val="EE7624"/>
    <a:srgbClr val="CEB888"/>
    <a:srgbClr val="682860"/>
    <a:srgbClr val="1B563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01D7B1-C559-CDB7-63D3-FAD79C928761}" v="37" dt="2025-02-20T18:25:17.742"/>
    <p1510:client id="{BAAC9BE8-BCEB-151E-BE79-9FAF4792570A}" v="31" dt="2025-02-20T18:48:30.6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2" d="100"/>
          <a:sy n="152" d="100"/>
        </p:scale>
        <p:origin x="648" y="1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s>
</file>

<file path=ppt/comments/modernComment_134_E166663E.xml><?xml version="1.0" encoding="utf-8"?>
<p188:cmLst xmlns:a="http://schemas.openxmlformats.org/drawingml/2006/main" xmlns:r="http://schemas.openxmlformats.org/officeDocument/2006/relationships" xmlns:p188="http://schemas.microsoft.com/office/powerpoint/2018/8/main">
  <p188:cm id="{F1CA79EB-5ADD-4995-8E23-171848DC8F8C}" authorId="{E9B4A3D1-2627-F616-3F22-DA1C7F22BBD5}" status="resolved" created="2024-10-08T02:42:17.559" complete="100000">
    <ac:txMkLst xmlns:ac="http://schemas.microsoft.com/office/drawing/2013/main/command">
      <pc:docMk xmlns:pc="http://schemas.microsoft.com/office/powerpoint/2013/main/command"/>
      <pc:sldMk xmlns:pc="http://schemas.microsoft.com/office/powerpoint/2013/main/command" cId="3781584446" sldId="308"/>
      <ac:spMk id="23" creationId="{8213331A-7CE8-39C7-1B56-50DDA7A98857}"/>
      <ac:txMk cp="76" len="1">
        <ac:context len="84" hash="2637146479"/>
      </ac:txMk>
    </ac:txMkLst>
    <p188:pos x="1485254" y="1704813"/>
    <p188:txBody>
      <a:bodyPr/>
      <a:lstStyle/>
      <a:p>
        <a:r>
          <a:rPr lang="en-US"/>
          <a:t>Should this be measure? Or should it be more along the lines of 'create performance milestones'? Only bc the measurement will be done by Dr. Ordonez, not us</a:t>
        </a:r>
      </a:p>
    </p188:txBody>
  </p188:cm>
</p188:cmLst>
</file>

<file path=ppt/comments/modernComment_137_4F2184F6.xml><?xml version="1.0" encoding="utf-8"?>
<p188:cmLst xmlns:a="http://schemas.openxmlformats.org/drawingml/2006/main" xmlns:r="http://schemas.openxmlformats.org/officeDocument/2006/relationships" xmlns:p188="http://schemas.microsoft.com/office/powerpoint/2018/8/main">
  <p188:cm id="{E2D7542F-FAF0-424B-A2D8-1C092BABAEA0}" authorId="{E9B4A3D1-2627-F616-3F22-DA1C7F22BBD5}" status="resolved" created="2024-10-08T02:43:33.187" complete="100000">
    <ac:txMkLst xmlns:ac="http://schemas.microsoft.com/office/drawing/2013/main/command">
      <pc:docMk xmlns:pc="http://schemas.microsoft.com/office/powerpoint/2013/main/command"/>
      <pc:sldMk xmlns:pc="http://schemas.microsoft.com/office/powerpoint/2013/main/command" cId="1327596790" sldId="311"/>
      <ac:spMk id="45" creationId="{6A4485EB-69F2-ACC1-8498-BF2B4C44E139}"/>
      <ac:txMk cp="0" len="57">
        <ac:context len="58" hash="3706972656"/>
      </ac:txMk>
    </ac:txMkLst>
    <p188:pos x="3926237" y="749084"/>
    <p188:txBody>
      <a:bodyPr/>
      <a:lstStyle/>
      <a:p>
        <a:r>
          <a:rPr lang="en-US"/>
          <a:t>You alr know he's gonna ask which protocols you're talking about, esp legal</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F84F45-E504-5A47-84EC-E4E9FC2CBB96}"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US"/>
        </a:p>
      </dgm:t>
    </dgm:pt>
    <dgm:pt modelId="{88272C22-30DB-CF46-8B42-489231A9611C}">
      <dgm:prSet phldrT="[Text]"/>
      <dgm:spPr>
        <a:solidFill>
          <a:schemeClr val="bg2">
            <a:lumMod val="50000"/>
          </a:schemeClr>
        </a:solidFill>
        <a:ln>
          <a:solidFill>
            <a:schemeClr val="bg2">
              <a:lumMod val="50000"/>
            </a:schemeClr>
          </a:solidFill>
        </a:ln>
      </dgm:spPr>
      <dgm:t>
        <a:bodyPr/>
        <a:lstStyle/>
        <a:p>
          <a:r>
            <a:rPr lang="en-US"/>
            <a:t>PLC Learning System</a:t>
          </a:r>
        </a:p>
      </dgm:t>
    </dgm:pt>
    <dgm:pt modelId="{E66194D8-016C-CA4B-9F7E-2DCAC3B5C6D2}" type="parTrans" cxnId="{6F24727B-1486-A142-A86E-6C0ACECF25AB}">
      <dgm:prSet/>
      <dgm:spPr/>
      <dgm:t>
        <a:bodyPr/>
        <a:lstStyle/>
        <a:p>
          <a:endParaRPr lang="en-US"/>
        </a:p>
      </dgm:t>
    </dgm:pt>
    <dgm:pt modelId="{310A7A96-5AE9-7E46-8C05-72A1A5C56069}" type="sibTrans" cxnId="{6F24727B-1486-A142-A86E-6C0ACECF25AB}">
      <dgm:prSet/>
      <dgm:spPr/>
      <dgm:t>
        <a:bodyPr/>
        <a:lstStyle/>
        <a:p>
          <a:endParaRPr lang="en-US"/>
        </a:p>
      </dgm:t>
    </dgm:pt>
    <dgm:pt modelId="{A413F44E-8B12-E041-A0C6-FA2139E5CA9F}">
      <dgm:prSet phldrT="[Text]"/>
      <dgm:spPr>
        <a:solidFill>
          <a:schemeClr val="bg2">
            <a:lumMod val="75000"/>
          </a:schemeClr>
        </a:solidFill>
      </dgm:spPr>
      <dgm:t>
        <a:bodyPr/>
        <a:lstStyle/>
        <a:p>
          <a:r>
            <a:rPr lang="en-US"/>
            <a:t>Control</a:t>
          </a:r>
        </a:p>
      </dgm:t>
    </dgm:pt>
    <dgm:pt modelId="{ABD6A3FD-19C3-FC40-A7D7-67F8E95DF0A6}" type="parTrans" cxnId="{0ABF21DB-DFF3-B040-A431-834BB9D66753}">
      <dgm:prSet/>
      <dgm:spPr>
        <a:ln w="38100">
          <a:solidFill>
            <a:schemeClr val="tx1"/>
          </a:solidFill>
        </a:ln>
      </dgm:spPr>
      <dgm:t>
        <a:bodyPr/>
        <a:lstStyle/>
        <a:p>
          <a:endParaRPr lang="en-US"/>
        </a:p>
      </dgm:t>
    </dgm:pt>
    <dgm:pt modelId="{E6C43A98-0459-C34B-9F97-72E409F6511C}" type="sibTrans" cxnId="{0ABF21DB-DFF3-B040-A431-834BB9D66753}">
      <dgm:prSet/>
      <dgm:spPr/>
      <dgm:t>
        <a:bodyPr/>
        <a:lstStyle/>
        <a:p>
          <a:endParaRPr lang="en-US"/>
        </a:p>
      </dgm:t>
    </dgm:pt>
    <dgm:pt modelId="{69AC0751-414D-5749-8DF4-327A0CB5EC9C}">
      <dgm:prSet phldrT="[Text]"/>
      <dgm:spPr>
        <a:solidFill>
          <a:schemeClr val="bg2">
            <a:lumMod val="75000"/>
          </a:schemeClr>
        </a:solidFill>
      </dgm:spPr>
      <dgm:t>
        <a:bodyPr/>
        <a:lstStyle/>
        <a:p>
          <a:r>
            <a:rPr lang="en-US"/>
            <a:t>Facilitate</a:t>
          </a:r>
        </a:p>
      </dgm:t>
    </dgm:pt>
    <dgm:pt modelId="{83B78929-51D4-C443-96BC-6C1C8CD36E4B}" type="parTrans" cxnId="{B2F135BF-FBF0-B84D-8CA9-ED379118AE33}">
      <dgm:prSet/>
      <dgm:spPr>
        <a:ln w="38100">
          <a:solidFill>
            <a:schemeClr val="tx1"/>
          </a:solidFill>
        </a:ln>
      </dgm:spPr>
      <dgm:t>
        <a:bodyPr/>
        <a:lstStyle/>
        <a:p>
          <a:endParaRPr lang="en-US"/>
        </a:p>
      </dgm:t>
    </dgm:pt>
    <dgm:pt modelId="{A9B93106-36B4-FD49-AC96-3A7ACD222439}" type="sibTrans" cxnId="{B2F135BF-FBF0-B84D-8CA9-ED379118AE33}">
      <dgm:prSet/>
      <dgm:spPr/>
      <dgm:t>
        <a:bodyPr/>
        <a:lstStyle/>
        <a:p>
          <a:endParaRPr lang="en-US"/>
        </a:p>
      </dgm:t>
    </dgm:pt>
    <dgm:pt modelId="{02DF2C38-F26A-4F43-B3B7-F355BF53DD96}">
      <dgm:prSet phldrT="[Text]"/>
      <dgm:spPr>
        <a:solidFill>
          <a:schemeClr val="bg2">
            <a:lumMod val="75000"/>
          </a:schemeClr>
        </a:solidFill>
      </dgm:spPr>
      <dgm:t>
        <a:bodyPr/>
        <a:lstStyle/>
        <a:p>
          <a:r>
            <a:rPr lang="en-US"/>
            <a:t>Plant</a:t>
          </a:r>
        </a:p>
      </dgm:t>
    </dgm:pt>
    <dgm:pt modelId="{8672CBFA-B0B9-FC48-B288-8BB0FF77CCC6}" type="parTrans" cxnId="{A8C6D54F-E6A1-E643-9591-0BE7530E298F}">
      <dgm:prSet/>
      <dgm:spPr>
        <a:ln w="38100">
          <a:solidFill>
            <a:schemeClr val="tx1"/>
          </a:solidFill>
        </a:ln>
      </dgm:spPr>
      <dgm:t>
        <a:bodyPr/>
        <a:lstStyle/>
        <a:p>
          <a:endParaRPr lang="en-US"/>
        </a:p>
      </dgm:t>
    </dgm:pt>
    <dgm:pt modelId="{E6FDDCF1-784A-1042-9AEF-905E2598D76E}" type="sibTrans" cxnId="{A8C6D54F-E6A1-E643-9591-0BE7530E298F}">
      <dgm:prSet/>
      <dgm:spPr/>
      <dgm:t>
        <a:bodyPr/>
        <a:lstStyle/>
        <a:p>
          <a:endParaRPr lang="en-US"/>
        </a:p>
      </dgm:t>
    </dgm:pt>
    <dgm:pt modelId="{C29C7E4E-DDEF-4A45-9A3E-41AF7A2DC22B}" type="pres">
      <dgm:prSet presAssocID="{CDF84F45-E504-5A47-84EC-E4E9FC2CBB96}" presName="hierChild1" presStyleCnt="0">
        <dgm:presLayoutVars>
          <dgm:orgChart val="1"/>
          <dgm:chPref val="1"/>
          <dgm:dir/>
          <dgm:animOne val="branch"/>
          <dgm:animLvl val="lvl"/>
          <dgm:resizeHandles/>
        </dgm:presLayoutVars>
      </dgm:prSet>
      <dgm:spPr/>
    </dgm:pt>
    <dgm:pt modelId="{AB2A5560-CA62-9740-81D9-F72068E0EBE8}" type="pres">
      <dgm:prSet presAssocID="{88272C22-30DB-CF46-8B42-489231A9611C}" presName="hierRoot1" presStyleCnt="0">
        <dgm:presLayoutVars>
          <dgm:hierBranch val="init"/>
        </dgm:presLayoutVars>
      </dgm:prSet>
      <dgm:spPr/>
    </dgm:pt>
    <dgm:pt modelId="{82BD9348-19A4-6D40-8D90-F2CF2A6EC291}" type="pres">
      <dgm:prSet presAssocID="{88272C22-30DB-CF46-8B42-489231A9611C}" presName="rootComposite1" presStyleCnt="0"/>
      <dgm:spPr/>
    </dgm:pt>
    <dgm:pt modelId="{F4A35D5A-4748-2E44-AB7D-7D769AF5E40A}" type="pres">
      <dgm:prSet presAssocID="{88272C22-30DB-CF46-8B42-489231A9611C}" presName="rootText1" presStyleLbl="node0" presStyleIdx="0" presStyleCnt="1">
        <dgm:presLayoutVars>
          <dgm:chPref val="3"/>
        </dgm:presLayoutVars>
      </dgm:prSet>
      <dgm:spPr/>
    </dgm:pt>
    <dgm:pt modelId="{5D8A36AC-B99D-DB4F-9E18-BCB46A19F47B}" type="pres">
      <dgm:prSet presAssocID="{88272C22-30DB-CF46-8B42-489231A9611C}" presName="rootConnector1" presStyleLbl="node1" presStyleIdx="0" presStyleCnt="0"/>
      <dgm:spPr/>
    </dgm:pt>
    <dgm:pt modelId="{9B5A202D-6201-AC40-AE74-72E9855CD5FD}" type="pres">
      <dgm:prSet presAssocID="{88272C22-30DB-CF46-8B42-489231A9611C}" presName="hierChild2" presStyleCnt="0"/>
      <dgm:spPr/>
    </dgm:pt>
    <dgm:pt modelId="{3FEEB785-597A-8A4F-8E23-44A8EEC24C5D}" type="pres">
      <dgm:prSet presAssocID="{ABD6A3FD-19C3-FC40-A7D7-67F8E95DF0A6}" presName="Name37" presStyleLbl="parChTrans1D2" presStyleIdx="0" presStyleCnt="3"/>
      <dgm:spPr/>
    </dgm:pt>
    <dgm:pt modelId="{5D6E12E3-DF76-834C-AEF3-CE862515EC67}" type="pres">
      <dgm:prSet presAssocID="{A413F44E-8B12-E041-A0C6-FA2139E5CA9F}" presName="hierRoot2" presStyleCnt="0">
        <dgm:presLayoutVars>
          <dgm:hierBranch val="init"/>
        </dgm:presLayoutVars>
      </dgm:prSet>
      <dgm:spPr/>
    </dgm:pt>
    <dgm:pt modelId="{1A6F47BC-ACB5-2E4B-B5AE-C5E99DB9DBD0}" type="pres">
      <dgm:prSet presAssocID="{A413F44E-8B12-E041-A0C6-FA2139E5CA9F}" presName="rootComposite" presStyleCnt="0"/>
      <dgm:spPr/>
    </dgm:pt>
    <dgm:pt modelId="{70758D36-6733-0A42-B188-16CA15080FED}" type="pres">
      <dgm:prSet presAssocID="{A413F44E-8B12-E041-A0C6-FA2139E5CA9F}" presName="rootText" presStyleLbl="node2" presStyleIdx="0" presStyleCnt="3">
        <dgm:presLayoutVars>
          <dgm:chPref val="3"/>
        </dgm:presLayoutVars>
      </dgm:prSet>
      <dgm:spPr/>
    </dgm:pt>
    <dgm:pt modelId="{28F5ACF3-5B4F-F949-89D9-C1C978A20A56}" type="pres">
      <dgm:prSet presAssocID="{A413F44E-8B12-E041-A0C6-FA2139E5CA9F}" presName="rootConnector" presStyleLbl="node2" presStyleIdx="0" presStyleCnt="3"/>
      <dgm:spPr/>
    </dgm:pt>
    <dgm:pt modelId="{E52DFAD2-F19F-0248-96E1-43FA2F01D944}" type="pres">
      <dgm:prSet presAssocID="{A413F44E-8B12-E041-A0C6-FA2139E5CA9F}" presName="hierChild4" presStyleCnt="0"/>
      <dgm:spPr/>
    </dgm:pt>
    <dgm:pt modelId="{5662419E-E17B-C54C-A892-B3B5F73A5287}" type="pres">
      <dgm:prSet presAssocID="{A413F44E-8B12-E041-A0C6-FA2139E5CA9F}" presName="hierChild5" presStyleCnt="0"/>
      <dgm:spPr/>
    </dgm:pt>
    <dgm:pt modelId="{C41A6639-047E-5645-9B76-F6CF1FF5C67B}" type="pres">
      <dgm:prSet presAssocID="{8672CBFA-B0B9-FC48-B288-8BB0FF77CCC6}" presName="Name37" presStyleLbl="parChTrans1D2" presStyleIdx="1" presStyleCnt="3"/>
      <dgm:spPr/>
    </dgm:pt>
    <dgm:pt modelId="{5EBA199D-3A23-3244-A9F1-D542E1060ACB}" type="pres">
      <dgm:prSet presAssocID="{02DF2C38-F26A-4F43-B3B7-F355BF53DD96}" presName="hierRoot2" presStyleCnt="0">
        <dgm:presLayoutVars>
          <dgm:hierBranch val="init"/>
        </dgm:presLayoutVars>
      </dgm:prSet>
      <dgm:spPr/>
    </dgm:pt>
    <dgm:pt modelId="{C6046088-D051-054F-A955-6B01C324D31D}" type="pres">
      <dgm:prSet presAssocID="{02DF2C38-F26A-4F43-B3B7-F355BF53DD96}" presName="rootComposite" presStyleCnt="0"/>
      <dgm:spPr/>
    </dgm:pt>
    <dgm:pt modelId="{7CB52F46-3B06-DF43-8258-4ED8DABF7443}" type="pres">
      <dgm:prSet presAssocID="{02DF2C38-F26A-4F43-B3B7-F355BF53DD96}" presName="rootText" presStyleLbl="node2" presStyleIdx="1" presStyleCnt="3">
        <dgm:presLayoutVars>
          <dgm:chPref val="3"/>
        </dgm:presLayoutVars>
      </dgm:prSet>
      <dgm:spPr/>
    </dgm:pt>
    <dgm:pt modelId="{BC191671-7072-1F47-BB77-2F9DC3825407}" type="pres">
      <dgm:prSet presAssocID="{02DF2C38-F26A-4F43-B3B7-F355BF53DD96}" presName="rootConnector" presStyleLbl="node2" presStyleIdx="1" presStyleCnt="3"/>
      <dgm:spPr/>
    </dgm:pt>
    <dgm:pt modelId="{780674B8-F65B-0946-B175-2139D34B9CA2}" type="pres">
      <dgm:prSet presAssocID="{02DF2C38-F26A-4F43-B3B7-F355BF53DD96}" presName="hierChild4" presStyleCnt="0"/>
      <dgm:spPr/>
    </dgm:pt>
    <dgm:pt modelId="{3965DD97-8A1B-9748-9D6C-F0B14C2ED6BA}" type="pres">
      <dgm:prSet presAssocID="{02DF2C38-F26A-4F43-B3B7-F355BF53DD96}" presName="hierChild5" presStyleCnt="0"/>
      <dgm:spPr/>
    </dgm:pt>
    <dgm:pt modelId="{82E6D262-D29A-E84A-B275-EF2B1875AB34}" type="pres">
      <dgm:prSet presAssocID="{83B78929-51D4-C443-96BC-6C1C8CD36E4B}" presName="Name37" presStyleLbl="parChTrans1D2" presStyleIdx="2" presStyleCnt="3"/>
      <dgm:spPr/>
    </dgm:pt>
    <dgm:pt modelId="{DB88AA24-EE32-4F42-B38A-B1941B5AE1BE}" type="pres">
      <dgm:prSet presAssocID="{69AC0751-414D-5749-8DF4-327A0CB5EC9C}" presName="hierRoot2" presStyleCnt="0">
        <dgm:presLayoutVars>
          <dgm:hierBranch val="init"/>
        </dgm:presLayoutVars>
      </dgm:prSet>
      <dgm:spPr/>
    </dgm:pt>
    <dgm:pt modelId="{969A2F71-1D87-EF43-81E2-19F91F45CC9E}" type="pres">
      <dgm:prSet presAssocID="{69AC0751-414D-5749-8DF4-327A0CB5EC9C}" presName="rootComposite" presStyleCnt="0"/>
      <dgm:spPr/>
    </dgm:pt>
    <dgm:pt modelId="{8B9D9C33-426D-4542-9E03-912F8E575BC8}" type="pres">
      <dgm:prSet presAssocID="{69AC0751-414D-5749-8DF4-327A0CB5EC9C}" presName="rootText" presStyleLbl="node2" presStyleIdx="2" presStyleCnt="3">
        <dgm:presLayoutVars>
          <dgm:chPref val="3"/>
        </dgm:presLayoutVars>
      </dgm:prSet>
      <dgm:spPr/>
    </dgm:pt>
    <dgm:pt modelId="{CD7916FE-8275-A241-9379-B17B61037E85}" type="pres">
      <dgm:prSet presAssocID="{69AC0751-414D-5749-8DF4-327A0CB5EC9C}" presName="rootConnector" presStyleLbl="node2" presStyleIdx="2" presStyleCnt="3"/>
      <dgm:spPr/>
    </dgm:pt>
    <dgm:pt modelId="{6B75E358-9B26-E940-B71E-12BBC6BAE1F9}" type="pres">
      <dgm:prSet presAssocID="{69AC0751-414D-5749-8DF4-327A0CB5EC9C}" presName="hierChild4" presStyleCnt="0"/>
      <dgm:spPr/>
    </dgm:pt>
    <dgm:pt modelId="{EF81B818-0C3E-A447-8C4C-ACBBDBCCDFDE}" type="pres">
      <dgm:prSet presAssocID="{69AC0751-414D-5749-8DF4-327A0CB5EC9C}" presName="hierChild5" presStyleCnt="0"/>
      <dgm:spPr/>
    </dgm:pt>
    <dgm:pt modelId="{DF75E6CD-D359-2843-A430-4D8225F34AA9}" type="pres">
      <dgm:prSet presAssocID="{88272C22-30DB-CF46-8B42-489231A9611C}" presName="hierChild3" presStyleCnt="0"/>
      <dgm:spPr/>
    </dgm:pt>
  </dgm:ptLst>
  <dgm:cxnLst>
    <dgm:cxn modelId="{777CC504-B126-5545-ACF3-7E12F517CB19}" type="presOf" srcId="{69AC0751-414D-5749-8DF4-327A0CB5EC9C}" destId="{CD7916FE-8275-A241-9379-B17B61037E85}" srcOrd="1" destOrd="0" presId="urn:microsoft.com/office/officeart/2005/8/layout/orgChart1"/>
    <dgm:cxn modelId="{0DC7D306-7FD0-9B43-B50A-49372E147AE1}" type="presOf" srcId="{ABD6A3FD-19C3-FC40-A7D7-67F8E95DF0A6}" destId="{3FEEB785-597A-8A4F-8E23-44A8EEC24C5D}" srcOrd="0" destOrd="0" presId="urn:microsoft.com/office/officeart/2005/8/layout/orgChart1"/>
    <dgm:cxn modelId="{B196C315-63C3-DB47-AAEF-938B93BCA7D5}" type="presOf" srcId="{A413F44E-8B12-E041-A0C6-FA2139E5CA9F}" destId="{70758D36-6733-0A42-B188-16CA15080FED}" srcOrd="0" destOrd="0" presId="urn:microsoft.com/office/officeart/2005/8/layout/orgChart1"/>
    <dgm:cxn modelId="{EC1E6018-5762-C847-A666-3B5C76D16140}" type="presOf" srcId="{88272C22-30DB-CF46-8B42-489231A9611C}" destId="{F4A35D5A-4748-2E44-AB7D-7D769AF5E40A}" srcOrd="0" destOrd="0" presId="urn:microsoft.com/office/officeart/2005/8/layout/orgChart1"/>
    <dgm:cxn modelId="{6A23BA4B-6A8A-9343-99AA-F5B61664DA71}" type="presOf" srcId="{02DF2C38-F26A-4F43-B3B7-F355BF53DD96}" destId="{7CB52F46-3B06-DF43-8258-4ED8DABF7443}" srcOrd="0" destOrd="0" presId="urn:microsoft.com/office/officeart/2005/8/layout/orgChart1"/>
    <dgm:cxn modelId="{A8C6D54F-E6A1-E643-9591-0BE7530E298F}" srcId="{88272C22-30DB-CF46-8B42-489231A9611C}" destId="{02DF2C38-F26A-4F43-B3B7-F355BF53DD96}" srcOrd="1" destOrd="0" parTransId="{8672CBFA-B0B9-FC48-B288-8BB0FF77CCC6}" sibTransId="{E6FDDCF1-784A-1042-9AEF-905E2598D76E}"/>
    <dgm:cxn modelId="{C8C6AB73-0828-A540-8259-A40903385822}" type="presOf" srcId="{8672CBFA-B0B9-FC48-B288-8BB0FF77CCC6}" destId="{C41A6639-047E-5645-9B76-F6CF1FF5C67B}" srcOrd="0" destOrd="0" presId="urn:microsoft.com/office/officeart/2005/8/layout/orgChart1"/>
    <dgm:cxn modelId="{E808B577-AB97-9947-9113-F18722BD10FA}" type="presOf" srcId="{69AC0751-414D-5749-8DF4-327A0CB5EC9C}" destId="{8B9D9C33-426D-4542-9E03-912F8E575BC8}" srcOrd="0" destOrd="0" presId="urn:microsoft.com/office/officeart/2005/8/layout/orgChart1"/>
    <dgm:cxn modelId="{6F24727B-1486-A142-A86E-6C0ACECF25AB}" srcId="{CDF84F45-E504-5A47-84EC-E4E9FC2CBB96}" destId="{88272C22-30DB-CF46-8B42-489231A9611C}" srcOrd="0" destOrd="0" parTransId="{E66194D8-016C-CA4B-9F7E-2DCAC3B5C6D2}" sibTransId="{310A7A96-5AE9-7E46-8C05-72A1A5C56069}"/>
    <dgm:cxn modelId="{159D228F-6604-B94C-95F7-520DF523AAEA}" type="presOf" srcId="{88272C22-30DB-CF46-8B42-489231A9611C}" destId="{5D8A36AC-B99D-DB4F-9E18-BCB46A19F47B}" srcOrd="1" destOrd="0" presId="urn:microsoft.com/office/officeart/2005/8/layout/orgChart1"/>
    <dgm:cxn modelId="{B2F135BF-FBF0-B84D-8CA9-ED379118AE33}" srcId="{88272C22-30DB-CF46-8B42-489231A9611C}" destId="{69AC0751-414D-5749-8DF4-327A0CB5EC9C}" srcOrd="2" destOrd="0" parTransId="{83B78929-51D4-C443-96BC-6C1C8CD36E4B}" sibTransId="{A9B93106-36B4-FD49-AC96-3A7ACD222439}"/>
    <dgm:cxn modelId="{0529E3C6-6571-9048-B0CF-0AE8CD244031}" type="presOf" srcId="{83B78929-51D4-C443-96BC-6C1C8CD36E4B}" destId="{82E6D262-D29A-E84A-B275-EF2B1875AB34}" srcOrd="0" destOrd="0" presId="urn:microsoft.com/office/officeart/2005/8/layout/orgChart1"/>
    <dgm:cxn modelId="{1260C2CE-EDCC-F140-BDDA-1EB6FD38DDEA}" type="presOf" srcId="{CDF84F45-E504-5A47-84EC-E4E9FC2CBB96}" destId="{C29C7E4E-DDEF-4A45-9A3E-41AF7A2DC22B}" srcOrd="0" destOrd="0" presId="urn:microsoft.com/office/officeart/2005/8/layout/orgChart1"/>
    <dgm:cxn modelId="{0ABF21DB-DFF3-B040-A431-834BB9D66753}" srcId="{88272C22-30DB-CF46-8B42-489231A9611C}" destId="{A413F44E-8B12-E041-A0C6-FA2139E5CA9F}" srcOrd="0" destOrd="0" parTransId="{ABD6A3FD-19C3-FC40-A7D7-67F8E95DF0A6}" sibTransId="{E6C43A98-0459-C34B-9F97-72E409F6511C}"/>
    <dgm:cxn modelId="{2C1F1BFA-5CCD-204E-BC4A-73BCD2B1AF91}" type="presOf" srcId="{02DF2C38-F26A-4F43-B3B7-F355BF53DD96}" destId="{BC191671-7072-1F47-BB77-2F9DC3825407}" srcOrd="1" destOrd="0" presId="urn:microsoft.com/office/officeart/2005/8/layout/orgChart1"/>
    <dgm:cxn modelId="{DD6341FD-1FD0-EA46-9FFE-B03F766BEA40}" type="presOf" srcId="{A413F44E-8B12-E041-A0C6-FA2139E5CA9F}" destId="{28F5ACF3-5B4F-F949-89D9-C1C978A20A56}" srcOrd="1" destOrd="0" presId="urn:microsoft.com/office/officeart/2005/8/layout/orgChart1"/>
    <dgm:cxn modelId="{4D1B9831-FC85-3649-9EA7-748B08010A6D}" type="presParOf" srcId="{C29C7E4E-DDEF-4A45-9A3E-41AF7A2DC22B}" destId="{AB2A5560-CA62-9740-81D9-F72068E0EBE8}" srcOrd="0" destOrd="0" presId="urn:microsoft.com/office/officeart/2005/8/layout/orgChart1"/>
    <dgm:cxn modelId="{29180440-5E83-3A40-BD5E-4F7C1D983D29}" type="presParOf" srcId="{AB2A5560-CA62-9740-81D9-F72068E0EBE8}" destId="{82BD9348-19A4-6D40-8D90-F2CF2A6EC291}" srcOrd="0" destOrd="0" presId="urn:microsoft.com/office/officeart/2005/8/layout/orgChart1"/>
    <dgm:cxn modelId="{914440BB-CE1A-5E40-9178-D0ACF69ADC75}" type="presParOf" srcId="{82BD9348-19A4-6D40-8D90-F2CF2A6EC291}" destId="{F4A35D5A-4748-2E44-AB7D-7D769AF5E40A}" srcOrd="0" destOrd="0" presId="urn:microsoft.com/office/officeart/2005/8/layout/orgChart1"/>
    <dgm:cxn modelId="{1874A328-E827-D048-8D1B-AA0BEA3FF5DB}" type="presParOf" srcId="{82BD9348-19A4-6D40-8D90-F2CF2A6EC291}" destId="{5D8A36AC-B99D-DB4F-9E18-BCB46A19F47B}" srcOrd="1" destOrd="0" presId="urn:microsoft.com/office/officeart/2005/8/layout/orgChart1"/>
    <dgm:cxn modelId="{93F0B6FE-488F-7441-9685-0AB206FB026E}" type="presParOf" srcId="{AB2A5560-CA62-9740-81D9-F72068E0EBE8}" destId="{9B5A202D-6201-AC40-AE74-72E9855CD5FD}" srcOrd="1" destOrd="0" presId="urn:microsoft.com/office/officeart/2005/8/layout/orgChart1"/>
    <dgm:cxn modelId="{A55268A9-FE92-EB42-AAAF-AE8817531BF9}" type="presParOf" srcId="{9B5A202D-6201-AC40-AE74-72E9855CD5FD}" destId="{3FEEB785-597A-8A4F-8E23-44A8EEC24C5D}" srcOrd="0" destOrd="0" presId="urn:microsoft.com/office/officeart/2005/8/layout/orgChart1"/>
    <dgm:cxn modelId="{56387907-A003-7249-863E-2A4AB09E9097}" type="presParOf" srcId="{9B5A202D-6201-AC40-AE74-72E9855CD5FD}" destId="{5D6E12E3-DF76-834C-AEF3-CE862515EC67}" srcOrd="1" destOrd="0" presId="urn:microsoft.com/office/officeart/2005/8/layout/orgChart1"/>
    <dgm:cxn modelId="{D6C4E07C-D230-3342-A60D-969ABAC74174}" type="presParOf" srcId="{5D6E12E3-DF76-834C-AEF3-CE862515EC67}" destId="{1A6F47BC-ACB5-2E4B-B5AE-C5E99DB9DBD0}" srcOrd="0" destOrd="0" presId="urn:microsoft.com/office/officeart/2005/8/layout/orgChart1"/>
    <dgm:cxn modelId="{D8247A7C-61F3-CB4A-8A1F-15C76B155ADA}" type="presParOf" srcId="{1A6F47BC-ACB5-2E4B-B5AE-C5E99DB9DBD0}" destId="{70758D36-6733-0A42-B188-16CA15080FED}" srcOrd="0" destOrd="0" presId="urn:microsoft.com/office/officeart/2005/8/layout/orgChart1"/>
    <dgm:cxn modelId="{BC4FD7E8-825A-A34F-A5EE-694816C77E82}" type="presParOf" srcId="{1A6F47BC-ACB5-2E4B-B5AE-C5E99DB9DBD0}" destId="{28F5ACF3-5B4F-F949-89D9-C1C978A20A56}" srcOrd="1" destOrd="0" presId="urn:microsoft.com/office/officeart/2005/8/layout/orgChart1"/>
    <dgm:cxn modelId="{1B55BDE7-E957-A143-B778-03E3D09A8161}" type="presParOf" srcId="{5D6E12E3-DF76-834C-AEF3-CE862515EC67}" destId="{E52DFAD2-F19F-0248-96E1-43FA2F01D944}" srcOrd="1" destOrd="0" presId="urn:microsoft.com/office/officeart/2005/8/layout/orgChart1"/>
    <dgm:cxn modelId="{B6B9F313-FA1D-B74A-9578-F5CE770728BB}" type="presParOf" srcId="{5D6E12E3-DF76-834C-AEF3-CE862515EC67}" destId="{5662419E-E17B-C54C-A892-B3B5F73A5287}" srcOrd="2" destOrd="0" presId="urn:microsoft.com/office/officeart/2005/8/layout/orgChart1"/>
    <dgm:cxn modelId="{9AF25550-1BC3-C940-85EF-7AD2D95CF960}" type="presParOf" srcId="{9B5A202D-6201-AC40-AE74-72E9855CD5FD}" destId="{C41A6639-047E-5645-9B76-F6CF1FF5C67B}" srcOrd="2" destOrd="0" presId="urn:microsoft.com/office/officeart/2005/8/layout/orgChart1"/>
    <dgm:cxn modelId="{DB42812F-5CDA-BD45-BBDE-7046F7DB262F}" type="presParOf" srcId="{9B5A202D-6201-AC40-AE74-72E9855CD5FD}" destId="{5EBA199D-3A23-3244-A9F1-D542E1060ACB}" srcOrd="3" destOrd="0" presId="urn:microsoft.com/office/officeart/2005/8/layout/orgChart1"/>
    <dgm:cxn modelId="{A4EE9EAB-5277-144F-9514-05E19BD436C2}" type="presParOf" srcId="{5EBA199D-3A23-3244-A9F1-D542E1060ACB}" destId="{C6046088-D051-054F-A955-6B01C324D31D}" srcOrd="0" destOrd="0" presId="urn:microsoft.com/office/officeart/2005/8/layout/orgChart1"/>
    <dgm:cxn modelId="{7E004E78-15AC-8F41-8AB7-4D11650250ED}" type="presParOf" srcId="{C6046088-D051-054F-A955-6B01C324D31D}" destId="{7CB52F46-3B06-DF43-8258-4ED8DABF7443}" srcOrd="0" destOrd="0" presId="urn:microsoft.com/office/officeart/2005/8/layout/orgChart1"/>
    <dgm:cxn modelId="{054BAB09-399E-274D-8755-81709941BF27}" type="presParOf" srcId="{C6046088-D051-054F-A955-6B01C324D31D}" destId="{BC191671-7072-1F47-BB77-2F9DC3825407}" srcOrd="1" destOrd="0" presId="urn:microsoft.com/office/officeart/2005/8/layout/orgChart1"/>
    <dgm:cxn modelId="{12F62826-C211-AB41-9F4F-F3E4F337CF76}" type="presParOf" srcId="{5EBA199D-3A23-3244-A9F1-D542E1060ACB}" destId="{780674B8-F65B-0946-B175-2139D34B9CA2}" srcOrd="1" destOrd="0" presId="urn:microsoft.com/office/officeart/2005/8/layout/orgChart1"/>
    <dgm:cxn modelId="{6A127BC8-2E28-6447-8E12-5B17FB5315D0}" type="presParOf" srcId="{5EBA199D-3A23-3244-A9F1-D542E1060ACB}" destId="{3965DD97-8A1B-9748-9D6C-F0B14C2ED6BA}" srcOrd="2" destOrd="0" presId="urn:microsoft.com/office/officeart/2005/8/layout/orgChart1"/>
    <dgm:cxn modelId="{CD75369C-05C6-064C-806A-6DC452665B06}" type="presParOf" srcId="{9B5A202D-6201-AC40-AE74-72E9855CD5FD}" destId="{82E6D262-D29A-E84A-B275-EF2B1875AB34}" srcOrd="4" destOrd="0" presId="urn:microsoft.com/office/officeart/2005/8/layout/orgChart1"/>
    <dgm:cxn modelId="{2BC01602-C328-BC48-A183-03259DC90AD2}" type="presParOf" srcId="{9B5A202D-6201-AC40-AE74-72E9855CD5FD}" destId="{DB88AA24-EE32-4F42-B38A-B1941B5AE1BE}" srcOrd="5" destOrd="0" presId="urn:microsoft.com/office/officeart/2005/8/layout/orgChart1"/>
    <dgm:cxn modelId="{B3633EE7-5B03-D448-B1DB-77F9584A2E2E}" type="presParOf" srcId="{DB88AA24-EE32-4F42-B38A-B1941B5AE1BE}" destId="{969A2F71-1D87-EF43-81E2-19F91F45CC9E}" srcOrd="0" destOrd="0" presId="urn:microsoft.com/office/officeart/2005/8/layout/orgChart1"/>
    <dgm:cxn modelId="{3C5E4BB3-32B5-D648-9E18-78E143E90AB5}" type="presParOf" srcId="{969A2F71-1D87-EF43-81E2-19F91F45CC9E}" destId="{8B9D9C33-426D-4542-9E03-912F8E575BC8}" srcOrd="0" destOrd="0" presId="urn:microsoft.com/office/officeart/2005/8/layout/orgChart1"/>
    <dgm:cxn modelId="{66E0158C-0746-9248-BCD1-3C07BC8650AD}" type="presParOf" srcId="{969A2F71-1D87-EF43-81E2-19F91F45CC9E}" destId="{CD7916FE-8275-A241-9379-B17B61037E85}" srcOrd="1" destOrd="0" presId="urn:microsoft.com/office/officeart/2005/8/layout/orgChart1"/>
    <dgm:cxn modelId="{D473E0C5-082D-0046-9FB9-982E94ED3F6B}" type="presParOf" srcId="{DB88AA24-EE32-4F42-B38A-B1941B5AE1BE}" destId="{6B75E358-9B26-E940-B71E-12BBC6BAE1F9}" srcOrd="1" destOrd="0" presId="urn:microsoft.com/office/officeart/2005/8/layout/orgChart1"/>
    <dgm:cxn modelId="{DC49488B-419B-5F4A-BE33-D490A49571F1}" type="presParOf" srcId="{DB88AA24-EE32-4F42-B38A-B1941B5AE1BE}" destId="{EF81B818-0C3E-A447-8C4C-ACBBDBCCDFDE}" srcOrd="2" destOrd="0" presId="urn:microsoft.com/office/officeart/2005/8/layout/orgChart1"/>
    <dgm:cxn modelId="{08239ABA-EAE4-2A49-80FF-0514C164A49E}" type="presParOf" srcId="{AB2A5560-CA62-9740-81D9-F72068E0EBE8}" destId="{DF75E6CD-D359-2843-A430-4D8225F34AA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12C512-F87E-2144-A2B1-8519248BD642}"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US"/>
        </a:p>
      </dgm:t>
    </dgm:pt>
    <dgm:pt modelId="{9E1F099A-3FA5-D241-9B98-CDD0173C5A93}">
      <dgm:prSet phldrT="[Text]"/>
      <dgm:spPr>
        <a:solidFill>
          <a:schemeClr val="bg2">
            <a:lumMod val="75000"/>
          </a:schemeClr>
        </a:solidFill>
      </dgm:spPr>
      <dgm:t>
        <a:bodyPr/>
        <a:lstStyle/>
        <a:p>
          <a:r>
            <a:rPr lang="en-US"/>
            <a:t>Control</a:t>
          </a:r>
        </a:p>
      </dgm:t>
    </dgm:pt>
    <dgm:pt modelId="{4DE8D14D-9B31-EB4E-97C3-1D3B896C4324}" type="parTrans" cxnId="{D9808FC4-BC37-F744-AA26-D2267E9A24FE}">
      <dgm:prSet/>
      <dgm:spPr/>
      <dgm:t>
        <a:bodyPr/>
        <a:lstStyle/>
        <a:p>
          <a:endParaRPr lang="en-US"/>
        </a:p>
      </dgm:t>
    </dgm:pt>
    <dgm:pt modelId="{2470FE92-A55D-9D48-8134-5EB2A768F404}" type="sibTrans" cxnId="{D9808FC4-BC37-F744-AA26-D2267E9A24FE}">
      <dgm:prSet/>
      <dgm:spPr/>
      <dgm:t>
        <a:bodyPr/>
        <a:lstStyle/>
        <a:p>
          <a:endParaRPr lang="en-US"/>
        </a:p>
      </dgm:t>
    </dgm:pt>
    <dgm:pt modelId="{EBA9269C-7A8F-8143-95E3-6DD085206287}">
      <dgm:prSet phldrT="[Text]"/>
      <dgm:spPr>
        <a:solidFill>
          <a:schemeClr val="bg2"/>
        </a:solidFill>
      </dgm:spPr>
      <dgm:t>
        <a:bodyPr/>
        <a:lstStyle/>
        <a:p>
          <a:r>
            <a:rPr lang="en-US"/>
            <a:t>Integrate logic</a:t>
          </a:r>
        </a:p>
      </dgm:t>
    </dgm:pt>
    <dgm:pt modelId="{8E1B9634-6154-5649-8B72-108993B36CA8}" type="parTrans" cxnId="{B1CBEAD7-B82B-7F40-8EA8-40025923235F}">
      <dgm:prSet/>
      <dgm:spPr>
        <a:ln w="38100">
          <a:solidFill>
            <a:schemeClr val="tx1"/>
          </a:solidFill>
        </a:ln>
      </dgm:spPr>
      <dgm:t>
        <a:bodyPr/>
        <a:lstStyle/>
        <a:p>
          <a:endParaRPr lang="en-US"/>
        </a:p>
      </dgm:t>
    </dgm:pt>
    <dgm:pt modelId="{B9128EEB-ED30-4B4A-85B2-C0CE9511FCC7}" type="sibTrans" cxnId="{B1CBEAD7-B82B-7F40-8EA8-40025923235F}">
      <dgm:prSet/>
      <dgm:spPr/>
      <dgm:t>
        <a:bodyPr/>
        <a:lstStyle/>
        <a:p>
          <a:endParaRPr lang="en-US"/>
        </a:p>
      </dgm:t>
    </dgm:pt>
    <dgm:pt modelId="{B195D33A-20D3-2B43-BD9E-F3EC1F0BA9E5}">
      <dgm:prSet phldrT="[Text]"/>
      <dgm:spPr>
        <a:solidFill>
          <a:schemeClr val="bg2"/>
        </a:solidFill>
      </dgm:spPr>
      <dgm:t>
        <a:bodyPr/>
        <a:lstStyle/>
        <a:p>
          <a:r>
            <a:rPr lang="en-US"/>
            <a:t>Interpret visual feedback</a:t>
          </a:r>
        </a:p>
      </dgm:t>
    </dgm:pt>
    <dgm:pt modelId="{1EAFDE4B-8CC9-FD43-9481-B84A4F60A403}" type="parTrans" cxnId="{CF0178FB-6345-B348-9012-20ECAC6DBD38}">
      <dgm:prSet/>
      <dgm:spPr>
        <a:ln w="38100">
          <a:solidFill>
            <a:schemeClr val="tx1"/>
          </a:solidFill>
        </a:ln>
      </dgm:spPr>
      <dgm:t>
        <a:bodyPr/>
        <a:lstStyle/>
        <a:p>
          <a:endParaRPr lang="en-US"/>
        </a:p>
      </dgm:t>
    </dgm:pt>
    <dgm:pt modelId="{7825DE61-5196-024C-BE40-7CAFFF65562F}" type="sibTrans" cxnId="{CF0178FB-6345-B348-9012-20ECAC6DBD38}">
      <dgm:prSet/>
      <dgm:spPr/>
      <dgm:t>
        <a:bodyPr/>
        <a:lstStyle/>
        <a:p>
          <a:endParaRPr lang="en-US"/>
        </a:p>
      </dgm:t>
    </dgm:pt>
    <dgm:pt modelId="{79AE21C4-88DD-4843-A91F-A6FC87AE9495}" type="pres">
      <dgm:prSet presAssocID="{ED12C512-F87E-2144-A2B1-8519248BD642}" presName="hierChild1" presStyleCnt="0">
        <dgm:presLayoutVars>
          <dgm:orgChart val="1"/>
          <dgm:chPref val="1"/>
          <dgm:dir/>
          <dgm:animOne val="branch"/>
          <dgm:animLvl val="lvl"/>
          <dgm:resizeHandles/>
        </dgm:presLayoutVars>
      </dgm:prSet>
      <dgm:spPr/>
    </dgm:pt>
    <dgm:pt modelId="{497D61E6-31A2-BB4F-BCAF-03F77EBC7330}" type="pres">
      <dgm:prSet presAssocID="{9E1F099A-3FA5-D241-9B98-CDD0173C5A93}" presName="hierRoot1" presStyleCnt="0">
        <dgm:presLayoutVars>
          <dgm:hierBranch val="init"/>
        </dgm:presLayoutVars>
      </dgm:prSet>
      <dgm:spPr/>
    </dgm:pt>
    <dgm:pt modelId="{88EC1B99-7221-0E48-8644-3194935F0320}" type="pres">
      <dgm:prSet presAssocID="{9E1F099A-3FA5-D241-9B98-CDD0173C5A93}" presName="rootComposite1" presStyleCnt="0"/>
      <dgm:spPr/>
    </dgm:pt>
    <dgm:pt modelId="{E19D851C-0FA7-C346-B428-05457445BAEF}" type="pres">
      <dgm:prSet presAssocID="{9E1F099A-3FA5-D241-9B98-CDD0173C5A93}" presName="rootText1" presStyleLbl="node0" presStyleIdx="0" presStyleCnt="1">
        <dgm:presLayoutVars>
          <dgm:chPref val="3"/>
        </dgm:presLayoutVars>
      </dgm:prSet>
      <dgm:spPr/>
    </dgm:pt>
    <dgm:pt modelId="{75603A05-9CED-0B49-9956-9EC14AF9EC5D}" type="pres">
      <dgm:prSet presAssocID="{9E1F099A-3FA5-D241-9B98-CDD0173C5A93}" presName="rootConnector1" presStyleLbl="node1" presStyleIdx="0" presStyleCnt="0"/>
      <dgm:spPr/>
    </dgm:pt>
    <dgm:pt modelId="{45B91DC4-C767-4248-B21C-55637436F24B}" type="pres">
      <dgm:prSet presAssocID="{9E1F099A-3FA5-D241-9B98-CDD0173C5A93}" presName="hierChild2" presStyleCnt="0"/>
      <dgm:spPr/>
    </dgm:pt>
    <dgm:pt modelId="{D2D5FC1B-60EB-F444-B8E9-55251D4FEAEE}" type="pres">
      <dgm:prSet presAssocID="{8E1B9634-6154-5649-8B72-108993B36CA8}" presName="Name37" presStyleLbl="parChTrans1D2" presStyleIdx="0" presStyleCnt="2"/>
      <dgm:spPr/>
    </dgm:pt>
    <dgm:pt modelId="{B163E54B-EFE8-B847-8CAF-277A59E91CBD}" type="pres">
      <dgm:prSet presAssocID="{EBA9269C-7A8F-8143-95E3-6DD085206287}" presName="hierRoot2" presStyleCnt="0">
        <dgm:presLayoutVars>
          <dgm:hierBranch val="init"/>
        </dgm:presLayoutVars>
      </dgm:prSet>
      <dgm:spPr/>
    </dgm:pt>
    <dgm:pt modelId="{73C79B0F-F350-8B47-A45B-5F694DD2500E}" type="pres">
      <dgm:prSet presAssocID="{EBA9269C-7A8F-8143-95E3-6DD085206287}" presName="rootComposite" presStyleCnt="0"/>
      <dgm:spPr/>
    </dgm:pt>
    <dgm:pt modelId="{DB1CC406-443A-1246-A625-D6399A621DD3}" type="pres">
      <dgm:prSet presAssocID="{EBA9269C-7A8F-8143-95E3-6DD085206287}" presName="rootText" presStyleLbl="node2" presStyleIdx="0" presStyleCnt="2">
        <dgm:presLayoutVars>
          <dgm:chPref val="3"/>
        </dgm:presLayoutVars>
      </dgm:prSet>
      <dgm:spPr/>
    </dgm:pt>
    <dgm:pt modelId="{C3E22963-D739-C844-8891-A59F43FF2C81}" type="pres">
      <dgm:prSet presAssocID="{EBA9269C-7A8F-8143-95E3-6DD085206287}" presName="rootConnector" presStyleLbl="node2" presStyleIdx="0" presStyleCnt="2"/>
      <dgm:spPr/>
    </dgm:pt>
    <dgm:pt modelId="{16A11C1D-51E9-074A-BDDA-E91314ED17B8}" type="pres">
      <dgm:prSet presAssocID="{EBA9269C-7A8F-8143-95E3-6DD085206287}" presName="hierChild4" presStyleCnt="0"/>
      <dgm:spPr/>
    </dgm:pt>
    <dgm:pt modelId="{5AAAAE82-DCE7-5A41-808F-E9FC23665AF6}" type="pres">
      <dgm:prSet presAssocID="{EBA9269C-7A8F-8143-95E3-6DD085206287}" presName="hierChild5" presStyleCnt="0"/>
      <dgm:spPr/>
    </dgm:pt>
    <dgm:pt modelId="{BA46A48C-6FD5-C548-9A43-E017DCB7F80B}" type="pres">
      <dgm:prSet presAssocID="{1EAFDE4B-8CC9-FD43-9481-B84A4F60A403}" presName="Name37" presStyleLbl="parChTrans1D2" presStyleIdx="1" presStyleCnt="2"/>
      <dgm:spPr/>
    </dgm:pt>
    <dgm:pt modelId="{881A4F92-00D5-384A-9080-F0520B6371FF}" type="pres">
      <dgm:prSet presAssocID="{B195D33A-20D3-2B43-BD9E-F3EC1F0BA9E5}" presName="hierRoot2" presStyleCnt="0">
        <dgm:presLayoutVars>
          <dgm:hierBranch val="init"/>
        </dgm:presLayoutVars>
      </dgm:prSet>
      <dgm:spPr/>
    </dgm:pt>
    <dgm:pt modelId="{04B1E6A9-7874-B341-9CE0-45DC4DE60214}" type="pres">
      <dgm:prSet presAssocID="{B195D33A-20D3-2B43-BD9E-F3EC1F0BA9E5}" presName="rootComposite" presStyleCnt="0"/>
      <dgm:spPr/>
    </dgm:pt>
    <dgm:pt modelId="{23C6B017-7C02-3D49-9EC3-BF066D85D2D0}" type="pres">
      <dgm:prSet presAssocID="{B195D33A-20D3-2B43-BD9E-F3EC1F0BA9E5}" presName="rootText" presStyleLbl="node2" presStyleIdx="1" presStyleCnt="2">
        <dgm:presLayoutVars>
          <dgm:chPref val="3"/>
        </dgm:presLayoutVars>
      </dgm:prSet>
      <dgm:spPr/>
    </dgm:pt>
    <dgm:pt modelId="{6D79AECE-907E-F741-83A6-97A3653194D8}" type="pres">
      <dgm:prSet presAssocID="{B195D33A-20D3-2B43-BD9E-F3EC1F0BA9E5}" presName="rootConnector" presStyleLbl="node2" presStyleIdx="1" presStyleCnt="2"/>
      <dgm:spPr/>
    </dgm:pt>
    <dgm:pt modelId="{54653FEA-649C-1C47-A85F-73C7E2E77387}" type="pres">
      <dgm:prSet presAssocID="{B195D33A-20D3-2B43-BD9E-F3EC1F0BA9E5}" presName="hierChild4" presStyleCnt="0"/>
      <dgm:spPr/>
    </dgm:pt>
    <dgm:pt modelId="{63D5FEBB-72E1-0240-B775-AD3A59C8EA92}" type="pres">
      <dgm:prSet presAssocID="{B195D33A-20D3-2B43-BD9E-F3EC1F0BA9E5}" presName="hierChild5" presStyleCnt="0"/>
      <dgm:spPr/>
    </dgm:pt>
    <dgm:pt modelId="{D23A0C2D-F8A1-5A45-B2BB-1ED33EF1F958}" type="pres">
      <dgm:prSet presAssocID="{9E1F099A-3FA5-D241-9B98-CDD0173C5A93}" presName="hierChild3" presStyleCnt="0"/>
      <dgm:spPr/>
    </dgm:pt>
  </dgm:ptLst>
  <dgm:cxnLst>
    <dgm:cxn modelId="{EB6F140F-B5D2-AF48-92AB-B25836A8E3C3}" type="presOf" srcId="{9E1F099A-3FA5-D241-9B98-CDD0173C5A93}" destId="{75603A05-9CED-0B49-9956-9EC14AF9EC5D}" srcOrd="1" destOrd="0" presId="urn:microsoft.com/office/officeart/2005/8/layout/orgChart1"/>
    <dgm:cxn modelId="{E3D03122-466F-1749-B8ED-06A2D349E2F7}" type="presOf" srcId="{EBA9269C-7A8F-8143-95E3-6DD085206287}" destId="{C3E22963-D739-C844-8891-A59F43FF2C81}" srcOrd="1" destOrd="0" presId="urn:microsoft.com/office/officeart/2005/8/layout/orgChart1"/>
    <dgm:cxn modelId="{C2F3EA24-C8B8-7244-AF40-DF5D2824D4C5}" type="presOf" srcId="{B195D33A-20D3-2B43-BD9E-F3EC1F0BA9E5}" destId="{23C6B017-7C02-3D49-9EC3-BF066D85D2D0}" srcOrd="0" destOrd="0" presId="urn:microsoft.com/office/officeart/2005/8/layout/orgChart1"/>
    <dgm:cxn modelId="{FD0C7125-4E78-A04B-A035-B489190BE4FA}" type="presOf" srcId="{8E1B9634-6154-5649-8B72-108993B36CA8}" destId="{D2D5FC1B-60EB-F444-B8E9-55251D4FEAEE}" srcOrd="0" destOrd="0" presId="urn:microsoft.com/office/officeart/2005/8/layout/orgChart1"/>
    <dgm:cxn modelId="{B5FAD576-BE3F-F649-8A9F-A81B4260443D}" type="presOf" srcId="{1EAFDE4B-8CC9-FD43-9481-B84A4F60A403}" destId="{BA46A48C-6FD5-C548-9A43-E017DCB7F80B}" srcOrd="0" destOrd="0" presId="urn:microsoft.com/office/officeart/2005/8/layout/orgChart1"/>
    <dgm:cxn modelId="{946607A5-B849-844B-9EB5-76CE0B044AEA}" type="presOf" srcId="{B195D33A-20D3-2B43-BD9E-F3EC1F0BA9E5}" destId="{6D79AECE-907E-F741-83A6-97A3653194D8}" srcOrd="1" destOrd="0" presId="urn:microsoft.com/office/officeart/2005/8/layout/orgChart1"/>
    <dgm:cxn modelId="{D9808FC4-BC37-F744-AA26-D2267E9A24FE}" srcId="{ED12C512-F87E-2144-A2B1-8519248BD642}" destId="{9E1F099A-3FA5-D241-9B98-CDD0173C5A93}" srcOrd="0" destOrd="0" parTransId="{4DE8D14D-9B31-EB4E-97C3-1D3B896C4324}" sibTransId="{2470FE92-A55D-9D48-8134-5EB2A768F404}"/>
    <dgm:cxn modelId="{D1A5F7C8-91FD-984E-97B0-46C6B366506C}" type="presOf" srcId="{ED12C512-F87E-2144-A2B1-8519248BD642}" destId="{79AE21C4-88DD-4843-A91F-A6FC87AE9495}" srcOrd="0" destOrd="0" presId="urn:microsoft.com/office/officeart/2005/8/layout/orgChart1"/>
    <dgm:cxn modelId="{B1CBEAD7-B82B-7F40-8EA8-40025923235F}" srcId="{9E1F099A-3FA5-D241-9B98-CDD0173C5A93}" destId="{EBA9269C-7A8F-8143-95E3-6DD085206287}" srcOrd="0" destOrd="0" parTransId="{8E1B9634-6154-5649-8B72-108993B36CA8}" sibTransId="{B9128EEB-ED30-4B4A-85B2-C0CE9511FCC7}"/>
    <dgm:cxn modelId="{F5903FDF-E54E-3A48-8F7E-4C002E7142DF}" type="presOf" srcId="{9E1F099A-3FA5-D241-9B98-CDD0173C5A93}" destId="{E19D851C-0FA7-C346-B428-05457445BAEF}" srcOrd="0" destOrd="0" presId="urn:microsoft.com/office/officeart/2005/8/layout/orgChart1"/>
    <dgm:cxn modelId="{D53135F0-558A-5F44-9F17-F73C47D50C8A}" type="presOf" srcId="{EBA9269C-7A8F-8143-95E3-6DD085206287}" destId="{DB1CC406-443A-1246-A625-D6399A621DD3}" srcOrd="0" destOrd="0" presId="urn:microsoft.com/office/officeart/2005/8/layout/orgChart1"/>
    <dgm:cxn modelId="{CF0178FB-6345-B348-9012-20ECAC6DBD38}" srcId="{9E1F099A-3FA5-D241-9B98-CDD0173C5A93}" destId="{B195D33A-20D3-2B43-BD9E-F3EC1F0BA9E5}" srcOrd="1" destOrd="0" parTransId="{1EAFDE4B-8CC9-FD43-9481-B84A4F60A403}" sibTransId="{7825DE61-5196-024C-BE40-7CAFFF65562F}"/>
    <dgm:cxn modelId="{BED5F9B4-6C0D-6F4F-9DE6-845465640731}" type="presParOf" srcId="{79AE21C4-88DD-4843-A91F-A6FC87AE9495}" destId="{497D61E6-31A2-BB4F-BCAF-03F77EBC7330}" srcOrd="0" destOrd="0" presId="urn:microsoft.com/office/officeart/2005/8/layout/orgChart1"/>
    <dgm:cxn modelId="{F7E10F96-E1A6-0546-A46A-8959CFED5F92}" type="presParOf" srcId="{497D61E6-31A2-BB4F-BCAF-03F77EBC7330}" destId="{88EC1B99-7221-0E48-8644-3194935F0320}" srcOrd="0" destOrd="0" presId="urn:microsoft.com/office/officeart/2005/8/layout/orgChart1"/>
    <dgm:cxn modelId="{2AAFE345-CBE6-694F-A596-2CFF64CFDC98}" type="presParOf" srcId="{88EC1B99-7221-0E48-8644-3194935F0320}" destId="{E19D851C-0FA7-C346-B428-05457445BAEF}" srcOrd="0" destOrd="0" presId="urn:microsoft.com/office/officeart/2005/8/layout/orgChart1"/>
    <dgm:cxn modelId="{BC8C97D6-A3E9-2044-AC24-E125E99AE5A7}" type="presParOf" srcId="{88EC1B99-7221-0E48-8644-3194935F0320}" destId="{75603A05-9CED-0B49-9956-9EC14AF9EC5D}" srcOrd="1" destOrd="0" presId="urn:microsoft.com/office/officeart/2005/8/layout/orgChart1"/>
    <dgm:cxn modelId="{D46FD053-89CD-614B-A993-2DD2D6DCF93C}" type="presParOf" srcId="{497D61E6-31A2-BB4F-BCAF-03F77EBC7330}" destId="{45B91DC4-C767-4248-B21C-55637436F24B}" srcOrd="1" destOrd="0" presId="urn:microsoft.com/office/officeart/2005/8/layout/orgChart1"/>
    <dgm:cxn modelId="{7860635E-887E-8D4E-A632-41F8C8605485}" type="presParOf" srcId="{45B91DC4-C767-4248-B21C-55637436F24B}" destId="{D2D5FC1B-60EB-F444-B8E9-55251D4FEAEE}" srcOrd="0" destOrd="0" presId="urn:microsoft.com/office/officeart/2005/8/layout/orgChart1"/>
    <dgm:cxn modelId="{A013A162-6D73-4548-91E2-EB8005804095}" type="presParOf" srcId="{45B91DC4-C767-4248-B21C-55637436F24B}" destId="{B163E54B-EFE8-B847-8CAF-277A59E91CBD}" srcOrd="1" destOrd="0" presId="urn:microsoft.com/office/officeart/2005/8/layout/orgChart1"/>
    <dgm:cxn modelId="{B421E9A8-A91D-9B41-8F2E-32F668A13990}" type="presParOf" srcId="{B163E54B-EFE8-B847-8CAF-277A59E91CBD}" destId="{73C79B0F-F350-8B47-A45B-5F694DD2500E}" srcOrd="0" destOrd="0" presId="urn:microsoft.com/office/officeart/2005/8/layout/orgChart1"/>
    <dgm:cxn modelId="{A17ADABC-1AD2-4D49-99E2-37D3D8795E35}" type="presParOf" srcId="{73C79B0F-F350-8B47-A45B-5F694DD2500E}" destId="{DB1CC406-443A-1246-A625-D6399A621DD3}" srcOrd="0" destOrd="0" presId="urn:microsoft.com/office/officeart/2005/8/layout/orgChart1"/>
    <dgm:cxn modelId="{843DE1CB-9865-6F49-A2B5-EE22225A233A}" type="presParOf" srcId="{73C79B0F-F350-8B47-A45B-5F694DD2500E}" destId="{C3E22963-D739-C844-8891-A59F43FF2C81}" srcOrd="1" destOrd="0" presId="urn:microsoft.com/office/officeart/2005/8/layout/orgChart1"/>
    <dgm:cxn modelId="{CA74363C-1FD5-D346-ACE4-B187442945CB}" type="presParOf" srcId="{B163E54B-EFE8-B847-8CAF-277A59E91CBD}" destId="{16A11C1D-51E9-074A-BDDA-E91314ED17B8}" srcOrd="1" destOrd="0" presId="urn:microsoft.com/office/officeart/2005/8/layout/orgChart1"/>
    <dgm:cxn modelId="{C0E2FD7B-7297-4046-951E-EE42C6D38717}" type="presParOf" srcId="{B163E54B-EFE8-B847-8CAF-277A59E91CBD}" destId="{5AAAAE82-DCE7-5A41-808F-E9FC23665AF6}" srcOrd="2" destOrd="0" presId="urn:microsoft.com/office/officeart/2005/8/layout/orgChart1"/>
    <dgm:cxn modelId="{45F03B15-E12C-FC47-9A8B-1BD34593D012}" type="presParOf" srcId="{45B91DC4-C767-4248-B21C-55637436F24B}" destId="{BA46A48C-6FD5-C548-9A43-E017DCB7F80B}" srcOrd="2" destOrd="0" presId="urn:microsoft.com/office/officeart/2005/8/layout/orgChart1"/>
    <dgm:cxn modelId="{B0DAFFCB-37C1-394A-BF9C-419A6936D924}" type="presParOf" srcId="{45B91DC4-C767-4248-B21C-55637436F24B}" destId="{881A4F92-00D5-384A-9080-F0520B6371FF}" srcOrd="3" destOrd="0" presId="urn:microsoft.com/office/officeart/2005/8/layout/orgChart1"/>
    <dgm:cxn modelId="{E053AEB2-C691-834C-8723-BE2C5BEA897A}" type="presParOf" srcId="{881A4F92-00D5-384A-9080-F0520B6371FF}" destId="{04B1E6A9-7874-B341-9CE0-45DC4DE60214}" srcOrd="0" destOrd="0" presId="urn:microsoft.com/office/officeart/2005/8/layout/orgChart1"/>
    <dgm:cxn modelId="{9C2F623B-4122-2E44-9FF4-0732E5CDB126}" type="presParOf" srcId="{04B1E6A9-7874-B341-9CE0-45DC4DE60214}" destId="{23C6B017-7C02-3D49-9EC3-BF066D85D2D0}" srcOrd="0" destOrd="0" presId="urn:microsoft.com/office/officeart/2005/8/layout/orgChart1"/>
    <dgm:cxn modelId="{482F66D3-99AA-AA4C-B8C5-3D737F8688D3}" type="presParOf" srcId="{04B1E6A9-7874-B341-9CE0-45DC4DE60214}" destId="{6D79AECE-907E-F741-83A6-97A3653194D8}" srcOrd="1" destOrd="0" presId="urn:microsoft.com/office/officeart/2005/8/layout/orgChart1"/>
    <dgm:cxn modelId="{1361C79A-6399-AF4F-B9F9-DF1BBA43EB5F}" type="presParOf" srcId="{881A4F92-00D5-384A-9080-F0520B6371FF}" destId="{54653FEA-649C-1C47-A85F-73C7E2E77387}" srcOrd="1" destOrd="0" presId="urn:microsoft.com/office/officeart/2005/8/layout/orgChart1"/>
    <dgm:cxn modelId="{E2BD19E8-8EE3-284F-BEB4-A22C79292592}" type="presParOf" srcId="{881A4F92-00D5-384A-9080-F0520B6371FF}" destId="{63D5FEBB-72E1-0240-B775-AD3A59C8EA92}" srcOrd="2" destOrd="0" presId="urn:microsoft.com/office/officeart/2005/8/layout/orgChart1"/>
    <dgm:cxn modelId="{34B429DF-828B-D041-86D2-79B1F6E1FAD1}" type="presParOf" srcId="{497D61E6-31A2-BB4F-BCAF-03F77EBC7330}" destId="{D23A0C2D-F8A1-5A45-B2BB-1ED33EF1F958}" srcOrd="2" destOrd="0" presId="urn:microsoft.com/office/officeart/2005/8/layout/orgChart1"/>
  </dgm:cxnLst>
  <dgm:bg/>
  <dgm:whole>
    <a:ln w="38100">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743EA0B-4F7F-754C-9476-B9F8FAE8A6F9}"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US"/>
        </a:p>
      </dgm:t>
    </dgm:pt>
    <dgm:pt modelId="{11192513-6EA2-8D49-B349-7CDE70805DB4}">
      <dgm:prSet phldrT="[Text]"/>
      <dgm:spPr>
        <a:solidFill>
          <a:schemeClr val="bg2">
            <a:lumMod val="75000"/>
          </a:schemeClr>
        </a:solidFill>
      </dgm:spPr>
      <dgm:t>
        <a:bodyPr/>
        <a:lstStyle/>
        <a:p>
          <a:r>
            <a:rPr lang="en-US"/>
            <a:t>Plant</a:t>
          </a:r>
        </a:p>
      </dgm:t>
    </dgm:pt>
    <dgm:pt modelId="{347DBBED-66D1-3A42-AA59-356B0C3E1AC0}" type="parTrans" cxnId="{87F27698-B9EF-1D48-8CDE-55F294433BB3}">
      <dgm:prSet/>
      <dgm:spPr/>
      <dgm:t>
        <a:bodyPr/>
        <a:lstStyle/>
        <a:p>
          <a:endParaRPr lang="en-US"/>
        </a:p>
      </dgm:t>
    </dgm:pt>
    <dgm:pt modelId="{BA1C3DA3-71DA-D541-B82A-47143FDF0B7F}" type="sibTrans" cxnId="{87F27698-B9EF-1D48-8CDE-55F294433BB3}">
      <dgm:prSet/>
      <dgm:spPr/>
      <dgm:t>
        <a:bodyPr/>
        <a:lstStyle/>
        <a:p>
          <a:endParaRPr lang="en-US"/>
        </a:p>
      </dgm:t>
    </dgm:pt>
    <dgm:pt modelId="{78FA7EE1-651D-F94A-B34F-8BE437D1D44C}">
      <dgm:prSet phldrT="[Text]"/>
      <dgm:spPr>
        <a:solidFill>
          <a:schemeClr val="bg2"/>
        </a:solidFill>
      </dgm:spPr>
      <dgm:t>
        <a:bodyPr/>
        <a:lstStyle/>
        <a:p>
          <a:r>
            <a:rPr lang="en-US"/>
            <a:t>Control inputs and outputs</a:t>
          </a:r>
        </a:p>
      </dgm:t>
    </dgm:pt>
    <dgm:pt modelId="{743F8949-6812-184F-B7DB-5D903109AA57}" type="parTrans" cxnId="{D1DE451C-4CF2-534E-B91D-AB9B936E8A55}">
      <dgm:prSet/>
      <dgm:spPr>
        <a:ln w="38100">
          <a:solidFill>
            <a:schemeClr val="tx1"/>
          </a:solidFill>
        </a:ln>
      </dgm:spPr>
      <dgm:t>
        <a:bodyPr/>
        <a:lstStyle/>
        <a:p>
          <a:endParaRPr lang="en-US"/>
        </a:p>
      </dgm:t>
    </dgm:pt>
    <dgm:pt modelId="{0BBA4A6E-15ED-9243-AD58-DF6BF47F7D5B}" type="sibTrans" cxnId="{D1DE451C-4CF2-534E-B91D-AB9B936E8A55}">
      <dgm:prSet/>
      <dgm:spPr/>
      <dgm:t>
        <a:bodyPr/>
        <a:lstStyle/>
        <a:p>
          <a:endParaRPr lang="en-US"/>
        </a:p>
      </dgm:t>
    </dgm:pt>
    <dgm:pt modelId="{6A5E4FF8-19CB-0940-99BF-862DDAEC7FF2}">
      <dgm:prSet phldrT="[Text]"/>
      <dgm:spPr>
        <a:solidFill>
          <a:schemeClr val="bg2"/>
        </a:solidFill>
      </dgm:spPr>
      <dgm:t>
        <a:bodyPr/>
        <a:lstStyle/>
        <a:p>
          <a:r>
            <a:rPr lang="en-US"/>
            <a:t>Move motors</a:t>
          </a:r>
        </a:p>
      </dgm:t>
    </dgm:pt>
    <dgm:pt modelId="{03C8B333-9CC9-CF49-AF62-02E6E97FBA27}" type="parTrans" cxnId="{4FFCB826-2F49-5E43-BBC1-4784234EC746}">
      <dgm:prSet/>
      <dgm:spPr>
        <a:ln w="38100">
          <a:solidFill>
            <a:schemeClr val="tx1"/>
          </a:solidFill>
        </a:ln>
      </dgm:spPr>
      <dgm:t>
        <a:bodyPr/>
        <a:lstStyle/>
        <a:p>
          <a:endParaRPr lang="en-US"/>
        </a:p>
      </dgm:t>
    </dgm:pt>
    <dgm:pt modelId="{CF98F0C7-90C1-7E46-8FDB-4C87D570DD6F}" type="sibTrans" cxnId="{4FFCB826-2F49-5E43-BBC1-4784234EC746}">
      <dgm:prSet/>
      <dgm:spPr/>
      <dgm:t>
        <a:bodyPr/>
        <a:lstStyle/>
        <a:p>
          <a:endParaRPr lang="en-US"/>
        </a:p>
      </dgm:t>
    </dgm:pt>
    <dgm:pt modelId="{9BA027F7-0ECC-4F4A-A829-0D77DCF62392}">
      <dgm:prSet phldrT="[Text]"/>
      <dgm:spPr>
        <a:solidFill>
          <a:schemeClr val="bg2"/>
        </a:solidFill>
      </dgm:spPr>
      <dgm:t>
        <a:bodyPr/>
        <a:lstStyle/>
        <a:p>
          <a:r>
            <a:rPr lang="en-US"/>
            <a:t>Supply power</a:t>
          </a:r>
        </a:p>
      </dgm:t>
    </dgm:pt>
    <dgm:pt modelId="{771E8CEB-C1FB-4B42-9595-7C49E1E39393}" type="parTrans" cxnId="{07FEE2F4-C58E-B044-A322-50425550FC6B}">
      <dgm:prSet/>
      <dgm:spPr>
        <a:ln w="38100">
          <a:solidFill>
            <a:schemeClr val="tx1"/>
          </a:solidFill>
        </a:ln>
      </dgm:spPr>
      <dgm:t>
        <a:bodyPr/>
        <a:lstStyle/>
        <a:p>
          <a:endParaRPr lang="en-US"/>
        </a:p>
      </dgm:t>
    </dgm:pt>
    <dgm:pt modelId="{50067BAD-1E6C-564C-965F-B76B8BCFDAA7}" type="sibTrans" cxnId="{07FEE2F4-C58E-B044-A322-50425550FC6B}">
      <dgm:prSet/>
      <dgm:spPr/>
      <dgm:t>
        <a:bodyPr/>
        <a:lstStyle/>
        <a:p>
          <a:endParaRPr lang="en-US"/>
        </a:p>
      </dgm:t>
    </dgm:pt>
    <dgm:pt modelId="{6274AF2A-D278-7749-A762-C20AB3191439}">
      <dgm:prSet phldrT="[Text]"/>
      <dgm:spPr>
        <a:solidFill>
          <a:schemeClr val="bg2">
            <a:lumMod val="60000"/>
            <a:lumOff val="40000"/>
          </a:schemeClr>
        </a:solidFill>
      </dgm:spPr>
      <dgm:t>
        <a:bodyPr/>
        <a:lstStyle/>
        <a:p>
          <a:r>
            <a:rPr lang="en-US"/>
            <a:t>Receive input signal</a:t>
          </a:r>
        </a:p>
      </dgm:t>
    </dgm:pt>
    <dgm:pt modelId="{29590C07-14E8-B044-B942-B37F5E0A872E}" type="parTrans" cxnId="{498B6074-E5B1-3D4E-AD8F-F01E2EA098AB}">
      <dgm:prSet/>
      <dgm:spPr>
        <a:ln w="38100">
          <a:solidFill>
            <a:schemeClr val="tx1"/>
          </a:solidFill>
        </a:ln>
      </dgm:spPr>
      <dgm:t>
        <a:bodyPr/>
        <a:lstStyle/>
        <a:p>
          <a:endParaRPr lang="en-US"/>
        </a:p>
      </dgm:t>
    </dgm:pt>
    <dgm:pt modelId="{503A7C68-1A42-DA4D-8B43-7F239D29F835}" type="sibTrans" cxnId="{498B6074-E5B1-3D4E-AD8F-F01E2EA098AB}">
      <dgm:prSet/>
      <dgm:spPr/>
      <dgm:t>
        <a:bodyPr/>
        <a:lstStyle/>
        <a:p>
          <a:endParaRPr lang="en-US"/>
        </a:p>
      </dgm:t>
    </dgm:pt>
    <dgm:pt modelId="{3F9E34CF-E2B7-8143-B770-375441D17326}">
      <dgm:prSet phldrT="[Text]"/>
      <dgm:spPr>
        <a:solidFill>
          <a:schemeClr val="bg2">
            <a:lumMod val="60000"/>
            <a:lumOff val="40000"/>
          </a:schemeClr>
        </a:solidFill>
      </dgm:spPr>
      <dgm:t>
        <a:bodyPr/>
        <a:lstStyle/>
        <a:p>
          <a:r>
            <a:rPr lang="en-US"/>
            <a:t>Deliver output signal</a:t>
          </a:r>
        </a:p>
      </dgm:t>
    </dgm:pt>
    <dgm:pt modelId="{45F2A6AF-40A9-CD42-B6FB-1D12928B62EA}" type="parTrans" cxnId="{5639F917-440C-EE44-8E4C-13373D9F47D9}">
      <dgm:prSet/>
      <dgm:spPr>
        <a:ln w="38100">
          <a:solidFill>
            <a:schemeClr val="tx1"/>
          </a:solidFill>
        </a:ln>
      </dgm:spPr>
      <dgm:t>
        <a:bodyPr/>
        <a:lstStyle/>
        <a:p>
          <a:endParaRPr lang="en-US"/>
        </a:p>
      </dgm:t>
    </dgm:pt>
    <dgm:pt modelId="{1C24C813-2C03-CB4B-B1AA-E3C9291BFA22}" type="sibTrans" cxnId="{5639F917-440C-EE44-8E4C-13373D9F47D9}">
      <dgm:prSet/>
      <dgm:spPr/>
      <dgm:t>
        <a:bodyPr/>
        <a:lstStyle/>
        <a:p>
          <a:endParaRPr lang="en-US"/>
        </a:p>
      </dgm:t>
    </dgm:pt>
    <dgm:pt modelId="{AEF41245-E6AD-9A43-BB08-ACFF0370C268}">
      <dgm:prSet phldrT="[Text]"/>
      <dgm:spPr>
        <a:solidFill>
          <a:schemeClr val="bg2"/>
        </a:solidFill>
      </dgm:spPr>
      <dgm:t>
        <a:bodyPr/>
        <a:lstStyle/>
        <a:p>
          <a:r>
            <a:rPr lang="en-US"/>
            <a:t>Manage data</a:t>
          </a:r>
        </a:p>
      </dgm:t>
    </dgm:pt>
    <dgm:pt modelId="{09B87F6D-C0B6-D940-AA07-B39E87F8B077}" type="parTrans" cxnId="{9A57FE44-613F-F443-B04F-2292B8A95EA9}">
      <dgm:prSet/>
      <dgm:spPr>
        <a:ln w="38100">
          <a:solidFill>
            <a:schemeClr val="tx1"/>
          </a:solidFill>
        </a:ln>
      </dgm:spPr>
      <dgm:t>
        <a:bodyPr/>
        <a:lstStyle/>
        <a:p>
          <a:endParaRPr lang="en-US"/>
        </a:p>
      </dgm:t>
    </dgm:pt>
    <dgm:pt modelId="{C0E571F5-4456-1946-BBD9-B9C2FB38174D}" type="sibTrans" cxnId="{9A57FE44-613F-F443-B04F-2292B8A95EA9}">
      <dgm:prSet/>
      <dgm:spPr/>
      <dgm:t>
        <a:bodyPr/>
        <a:lstStyle/>
        <a:p>
          <a:endParaRPr lang="en-US"/>
        </a:p>
      </dgm:t>
    </dgm:pt>
    <dgm:pt modelId="{A58CC026-9212-514A-84B3-5232CD59E12E}">
      <dgm:prSet phldrT="[Text]"/>
      <dgm:spPr>
        <a:solidFill>
          <a:schemeClr val="bg2">
            <a:lumMod val="60000"/>
            <a:lumOff val="40000"/>
          </a:schemeClr>
        </a:solidFill>
      </dgm:spPr>
      <dgm:t>
        <a:bodyPr/>
        <a:lstStyle/>
        <a:p>
          <a:r>
            <a:rPr lang="en-US"/>
            <a:t>Record data</a:t>
          </a:r>
        </a:p>
      </dgm:t>
    </dgm:pt>
    <dgm:pt modelId="{BDA4557B-E330-D94F-A750-C9733FADA9AF}" type="parTrans" cxnId="{1733FBCF-089D-1543-AF7B-9CFC125B6698}">
      <dgm:prSet/>
      <dgm:spPr>
        <a:ln w="38100">
          <a:solidFill>
            <a:schemeClr val="tx1"/>
          </a:solidFill>
        </a:ln>
      </dgm:spPr>
      <dgm:t>
        <a:bodyPr/>
        <a:lstStyle/>
        <a:p>
          <a:endParaRPr lang="en-US"/>
        </a:p>
      </dgm:t>
    </dgm:pt>
    <dgm:pt modelId="{37737039-5726-C147-B0F5-403B2F294C85}" type="sibTrans" cxnId="{1733FBCF-089D-1543-AF7B-9CFC125B6698}">
      <dgm:prSet/>
      <dgm:spPr/>
      <dgm:t>
        <a:bodyPr/>
        <a:lstStyle/>
        <a:p>
          <a:endParaRPr lang="en-US"/>
        </a:p>
      </dgm:t>
    </dgm:pt>
    <dgm:pt modelId="{7353F875-FB99-FF4B-B730-2A05CB83BF26}">
      <dgm:prSet phldrT="[Text]"/>
      <dgm:spPr>
        <a:solidFill>
          <a:schemeClr val="bg2">
            <a:lumMod val="60000"/>
            <a:lumOff val="40000"/>
          </a:schemeClr>
        </a:solidFill>
      </dgm:spPr>
      <dgm:t>
        <a:bodyPr/>
        <a:lstStyle/>
        <a:p>
          <a:r>
            <a:rPr lang="en-US"/>
            <a:t>Communicate Data</a:t>
          </a:r>
        </a:p>
      </dgm:t>
    </dgm:pt>
    <dgm:pt modelId="{6F599BA6-8DC0-1842-BD98-CCB341DEB414}" type="parTrans" cxnId="{415C8BDA-9AEE-1545-83C0-83708CB2F923}">
      <dgm:prSet/>
      <dgm:spPr>
        <a:ln w="38100">
          <a:solidFill>
            <a:schemeClr val="tx1"/>
          </a:solidFill>
        </a:ln>
      </dgm:spPr>
      <dgm:t>
        <a:bodyPr/>
        <a:lstStyle/>
        <a:p>
          <a:endParaRPr lang="en-US"/>
        </a:p>
      </dgm:t>
    </dgm:pt>
    <dgm:pt modelId="{9AF9B1B9-8F9A-BE43-B132-578B25BD2324}" type="sibTrans" cxnId="{415C8BDA-9AEE-1545-83C0-83708CB2F923}">
      <dgm:prSet/>
      <dgm:spPr/>
      <dgm:t>
        <a:bodyPr/>
        <a:lstStyle/>
        <a:p>
          <a:endParaRPr lang="en-US"/>
        </a:p>
      </dgm:t>
    </dgm:pt>
    <dgm:pt modelId="{AF835344-74D1-734C-839A-8B22B6595084}">
      <dgm:prSet phldrT="[Text]"/>
      <dgm:spPr>
        <a:solidFill>
          <a:schemeClr val="bg2">
            <a:lumMod val="60000"/>
            <a:lumOff val="40000"/>
          </a:schemeClr>
        </a:solidFill>
      </dgm:spPr>
      <dgm:t>
        <a:bodyPr/>
        <a:lstStyle/>
        <a:p>
          <a:r>
            <a:rPr lang="en-US"/>
            <a:t>Limit maximum voltage</a:t>
          </a:r>
        </a:p>
      </dgm:t>
    </dgm:pt>
    <dgm:pt modelId="{28B75EDD-374C-954F-8F08-3DCFFA2C45BD}" type="parTrans" cxnId="{653EE4EC-9185-8D47-ADBB-56C3916ADFD7}">
      <dgm:prSet/>
      <dgm:spPr>
        <a:ln w="38100">
          <a:solidFill>
            <a:schemeClr val="tx1"/>
          </a:solidFill>
        </a:ln>
      </dgm:spPr>
      <dgm:t>
        <a:bodyPr/>
        <a:lstStyle/>
        <a:p>
          <a:endParaRPr lang="en-US"/>
        </a:p>
      </dgm:t>
    </dgm:pt>
    <dgm:pt modelId="{283A9407-BD6A-214D-8D7A-117225F51675}" type="sibTrans" cxnId="{653EE4EC-9185-8D47-ADBB-56C3916ADFD7}">
      <dgm:prSet/>
      <dgm:spPr/>
      <dgm:t>
        <a:bodyPr/>
        <a:lstStyle/>
        <a:p>
          <a:endParaRPr lang="en-US"/>
        </a:p>
      </dgm:t>
    </dgm:pt>
    <dgm:pt modelId="{64499F00-92A0-AD41-BBF2-E68C61A26B1F}">
      <dgm:prSet phldrT="[Text]"/>
      <dgm:spPr>
        <a:solidFill>
          <a:schemeClr val="bg2">
            <a:lumMod val="60000"/>
            <a:lumOff val="40000"/>
          </a:schemeClr>
        </a:solidFill>
      </dgm:spPr>
      <dgm:t>
        <a:bodyPr/>
        <a:lstStyle/>
        <a:p>
          <a:r>
            <a:rPr lang="en-US"/>
            <a:t>Limit maximum current</a:t>
          </a:r>
        </a:p>
      </dgm:t>
    </dgm:pt>
    <dgm:pt modelId="{41E764A5-EBAC-5A4D-B32A-EAA5E5D80386}" type="parTrans" cxnId="{B558AAC2-6F25-1843-968F-370BC109A63D}">
      <dgm:prSet/>
      <dgm:spPr>
        <a:ln w="38100">
          <a:solidFill>
            <a:schemeClr val="tx1"/>
          </a:solidFill>
        </a:ln>
      </dgm:spPr>
      <dgm:t>
        <a:bodyPr/>
        <a:lstStyle/>
        <a:p>
          <a:endParaRPr lang="en-US"/>
        </a:p>
      </dgm:t>
    </dgm:pt>
    <dgm:pt modelId="{F636DBB7-EA4C-B742-B678-9B5FB3A23E12}" type="sibTrans" cxnId="{B558AAC2-6F25-1843-968F-370BC109A63D}">
      <dgm:prSet/>
      <dgm:spPr/>
      <dgm:t>
        <a:bodyPr/>
        <a:lstStyle/>
        <a:p>
          <a:endParaRPr lang="en-US"/>
        </a:p>
      </dgm:t>
    </dgm:pt>
    <dgm:pt modelId="{70FB6190-8752-CC4C-BC3E-AB5E0F99ED86}">
      <dgm:prSet phldrT="[Text]"/>
      <dgm:spPr>
        <a:solidFill>
          <a:schemeClr val="bg2">
            <a:lumMod val="60000"/>
            <a:lumOff val="40000"/>
          </a:schemeClr>
        </a:solidFill>
      </dgm:spPr>
      <dgm:t>
        <a:bodyPr/>
        <a:lstStyle/>
        <a:p>
          <a:r>
            <a:rPr lang="en-US"/>
            <a:t>Disconnect power</a:t>
          </a:r>
        </a:p>
      </dgm:t>
    </dgm:pt>
    <dgm:pt modelId="{AE3BF262-FFA1-BC4F-B6D9-B116475B7995}" type="parTrans" cxnId="{AC431FDD-EAD3-ED40-A1AF-71AEFE433584}">
      <dgm:prSet/>
      <dgm:spPr>
        <a:ln w="38100">
          <a:solidFill>
            <a:schemeClr val="tx1"/>
          </a:solidFill>
        </a:ln>
      </dgm:spPr>
      <dgm:t>
        <a:bodyPr/>
        <a:lstStyle/>
        <a:p>
          <a:endParaRPr lang="en-US"/>
        </a:p>
      </dgm:t>
    </dgm:pt>
    <dgm:pt modelId="{6528585F-1928-804A-B668-7611AEEC8B7E}" type="sibTrans" cxnId="{AC431FDD-EAD3-ED40-A1AF-71AEFE433584}">
      <dgm:prSet/>
      <dgm:spPr/>
      <dgm:t>
        <a:bodyPr/>
        <a:lstStyle/>
        <a:p>
          <a:endParaRPr lang="en-US"/>
        </a:p>
      </dgm:t>
    </dgm:pt>
    <dgm:pt modelId="{06F8CABD-728B-794D-B357-575D38B2BFF7}" type="pres">
      <dgm:prSet presAssocID="{C743EA0B-4F7F-754C-9476-B9F8FAE8A6F9}" presName="hierChild1" presStyleCnt="0">
        <dgm:presLayoutVars>
          <dgm:orgChart val="1"/>
          <dgm:chPref val="1"/>
          <dgm:dir/>
          <dgm:animOne val="branch"/>
          <dgm:animLvl val="lvl"/>
          <dgm:resizeHandles/>
        </dgm:presLayoutVars>
      </dgm:prSet>
      <dgm:spPr/>
    </dgm:pt>
    <dgm:pt modelId="{6089B4DB-A4F0-9743-A01B-0490163DC263}" type="pres">
      <dgm:prSet presAssocID="{11192513-6EA2-8D49-B349-7CDE70805DB4}" presName="hierRoot1" presStyleCnt="0">
        <dgm:presLayoutVars>
          <dgm:hierBranch val="init"/>
        </dgm:presLayoutVars>
      </dgm:prSet>
      <dgm:spPr/>
    </dgm:pt>
    <dgm:pt modelId="{D7BF2C98-C6C4-2547-859D-6D556AEEBC80}" type="pres">
      <dgm:prSet presAssocID="{11192513-6EA2-8D49-B349-7CDE70805DB4}" presName="rootComposite1" presStyleCnt="0"/>
      <dgm:spPr/>
    </dgm:pt>
    <dgm:pt modelId="{F4B30210-161C-EB44-B614-4BA0C90EF3AD}" type="pres">
      <dgm:prSet presAssocID="{11192513-6EA2-8D49-B349-7CDE70805DB4}" presName="rootText1" presStyleLbl="node0" presStyleIdx="0" presStyleCnt="1">
        <dgm:presLayoutVars>
          <dgm:chPref val="3"/>
        </dgm:presLayoutVars>
      </dgm:prSet>
      <dgm:spPr/>
    </dgm:pt>
    <dgm:pt modelId="{EA862DDF-1B63-FA46-9AD2-97CF759FA370}" type="pres">
      <dgm:prSet presAssocID="{11192513-6EA2-8D49-B349-7CDE70805DB4}" presName="rootConnector1" presStyleLbl="node1" presStyleIdx="0" presStyleCnt="0"/>
      <dgm:spPr/>
    </dgm:pt>
    <dgm:pt modelId="{97B538E9-1837-934A-AA93-757431167812}" type="pres">
      <dgm:prSet presAssocID="{11192513-6EA2-8D49-B349-7CDE70805DB4}" presName="hierChild2" presStyleCnt="0"/>
      <dgm:spPr/>
    </dgm:pt>
    <dgm:pt modelId="{952E3CB1-DC35-7D4A-8B96-4DCAAC32DA96}" type="pres">
      <dgm:prSet presAssocID="{743F8949-6812-184F-B7DB-5D903109AA57}" presName="Name37" presStyleLbl="parChTrans1D2" presStyleIdx="0" presStyleCnt="4"/>
      <dgm:spPr/>
    </dgm:pt>
    <dgm:pt modelId="{9D92BE88-2A77-2446-A1D9-F0B9A992D543}" type="pres">
      <dgm:prSet presAssocID="{78FA7EE1-651D-F94A-B34F-8BE437D1D44C}" presName="hierRoot2" presStyleCnt="0">
        <dgm:presLayoutVars>
          <dgm:hierBranch val="init"/>
        </dgm:presLayoutVars>
      </dgm:prSet>
      <dgm:spPr/>
    </dgm:pt>
    <dgm:pt modelId="{8FBAA683-2C94-0D49-8DCC-7446D13E14CE}" type="pres">
      <dgm:prSet presAssocID="{78FA7EE1-651D-F94A-B34F-8BE437D1D44C}" presName="rootComposite" presStyleCnt="0"/>
      <dgm:spPr/>
    </dgm:pt>
    <dgm:pt modelId="{04E4D4C8-C537-2347-BD1E-050B024CF03A}" type="pres">
      <dgm:prSet presAssocID="{78FA7EE1-651D-F94A-B34F-8BE437D1D44C}" presName="rootText" presStyleLbl="node2" presStyleIdx="0" presStyleCnt="4">
        <dgm:presLayoutVars>
          <dgm:chPref val="3"/>
        </dgm:presLayoutVars>
      </dgm:prSet>
      <dgm:spPr/>
    </dgm:pt>
    <dgm:pt modelId="{1C098422-89E8-F246-818C-997350427063}" type="pres">
      <dgm:prSet presAssocID="{78FA7EE1-651D-F94A-B34F-8BE437D1D44C}" presName="rootConnector" presStyleLbl="node2" presStyleIdx="0" presStyleCnt="4"/>
      <dgm:spPr/>
    </dgm:pt>
    <dgm:pt modelId="{685A1E95-B94A-1344-83C7-F0FD53E5CCBA}" type="pres">
      <dgm:prSet presAssocID="{78FA7EE1-651D-F94A-B34F-8BE437D1D44C}" presName="hierChild4" presStyleCnt="0"/>
      <dgm:spPr/>
    </dgm:pt>
    <dgm:pt modelId="{CC666021-AFE9-F945-949E-E7D549BDC7EC}" type="pres">
      <dgm:prSet presAssocID="{29590C07-14E8-B044-B942-B37F5E0A872E}" presName="Name37" presStyleLbl="parChTrans1D3" presStyleIdx="0" presStyleCnt="7"/>
      <dgm:spPr/>
    </dgm:pt>
    <dgm:pt modelId="{A4E09E03-C88A-464A-8A27-CF944F1AC255}" type="pres">
      <dgm:prSet presAssocID="{6274AF2A-D278-7749-A762-C20AB3191439}" presName="hierRoot2" presStyleCnt="0">
        <dgm:presLayoutVars>
          <dgm:hierBranch val="init"/>
        </dgm:presLayoutVars>
      </dgm:prSet>
      <dgm:spPr/>
    </dgm:pt>
    <dgm:pt modelId="{E9C19A93-2390-5746-84ED-664C50591F1E}" type="pres">
      <dgm:prSet presAssocID="{6274AF2A-D278-7749-A762-C20AB3191439}" presName="rootComposite" presStyleCnt="0"/>
      <dgm:spPr/>
    </dgm:pt>
    <dgm:pt modelId="{BE8C6258-E23F-6A4D-A3CE-90828F6133D0}" type="pres">
      <dgm:prSet presAssocID="{6274AF2A-D278-7749-A762-C20AB3191439}" presName="rootText" presStyleLbl="node3" presStyleIdx="0" presStyleCnt="7">
        <dgm:presLayoutVars>
          <dgm:chPref val="3"/>
        </dgm:presLayoutVars>
      </dgm:prSet>
      <dgm:spPr/>
    </dgm:pt>
    <dgm:pt modelId="{5B490C7F-223D-F644-9BC5-2AEB99E21AC1}" type="pres">
      <dgm:prSet presAssocID="{6274AF2A-D278-7749-A762-C20AB3191439}" presName="rootConnector" presStyleLbl="node3" presStyleIdx="0" presStyleCnt="7"/>
      <dgm:spPr/>
    </dgm:pt>
    <dgm:pt modelId="{80B22AD9-D578-E24A-AA07-48885FF61EDC}" type="pres">
      <dgm:prSet presAssocID="{6274AF2A-D278-7749-A762-C20AB3191439}" presName="hierChild4" presStyleCnt="0"/>
      <dgm:spPr/>
    </dgm:pt>
    <dgm:pt modelId="{8BE7E818-8418-C14C-AC32-AEF7E5026ED3}" type="pres">
      <dgm:prSet presAssocID="{6274AF2A-D278-7749-A762-C20AB3191439}" presName="hierChild5" presStyleCnt="0"/>
      <dgm:spPr/>
    </dgm:pt>
    <dgm:pt modelId="{215A0167-7A41-7E49-9B82-C967132BD710}" type="pres">
      <dgm:prSet presAssocID="{45F2A6AF-40A9-CD42-B6FB-1D12928B62EA}" presName="Name37" presStyleLbl="parChTrans1D3" presStyleIdx="1" presStyleCnt="7"/>
      <dgm:spPr/>
    </dgm:pt>
    <dgm:pt modelId="{DF721A14-23A7-224C-B753-6DEE0684F012}" type="pres">
      <dgm:prSet presAssocID="{3F9E34CF-E2B7-8143-B770-375441D17326}" presName="hierRoot2" presStyleCnt="0">
        <dgm:presLayoutVars>
          <dgm:hierBranch val="init"/>
        </dgm:presLayoutVars>
      </dgm:prSet>
      <dgm:spPr/>
    </dgm:pt>
    <dgm:pt modelId="{1E0E2D70-74EC-844B-BBFF-C79AFAA17B79}" type="pres">
      <dgm:prSet presAssocID="{3F9E34CF-E2B7-8143-B770-375441D17326}" presName="rootComposite" presStyleCnt="0"/>
      <dgm:spPr/>
    </dgm:pt>
    <dgm:pt modelId="{E226C415-9957-644F-AE6F-52C242D7F212}" type="pres">
      <dgm:prSet presAssocID="{3F9E34CF-E2B7-8143-B770-375441D17326}" presName="rootText" presStyleLbl="node3" presStyleIdx="1" presStyleCnt="7">
        <dgm:presLayoutVars>
          <dgm:chPref val="3"/>
        </dgm:presLayoutVars>
      </dgm:prSet>
      <dgm:spPr/>
    </dgm:pt>
    <dgm:pt modelId="{C0AE5B0B-2821-CA4C-9075-C1A8ED31D61D}" type="pres">
      <dgm:prSet presAssocID="{3F9E34CF-E2B7-8143-B770-375441D17326}" presName="rootConnector" presStyleLbl="node3" presStyleIdx="1" presStyleCnt="7"/>
      <dgm:spPr/>
    </dgm:pt>
    <dgm:pt modelId="{D83F405D-1FE3-7548-AEDB-D3590B0CC0DA}" type="pres">
      <dgm:prSet presAssocID="{3F9E34CF-E2B7-8143-B770-375441D17326}" presName="hierChild4" presStyleCnt="0"/>
      <dgm:spPr/>
    </dgm:pt>
    <dgm:pt modelId="{4058C57D-2DCE-EB4E-AC61-A83850B5B2DE}" type="pres">
      <dgm:prSet presAssocID="{3F9E34CF-E2B7-8143-B770-375441D17326}" presName="hierChild5" presStyleCnt="0"/>
      <dgm:spPr/>
    </dgm:pt>
    <dgm:pt modelId="{EA09B704-C980-824C-88D7-663C0CF06BEC}" type="pres">
      <dgm:prSet presAssocID="{78FA7EE1-651D-F94A-B34F-8BE437D1D44C}" presName="hierChild5" presStyleCnt="0"/>
      <dgm:spPr/>
    </dgm:pt>
    <dgm:pt modelId="{62A0E296-44A9-4D46-8CA1-B8D9003E4D19}" type="pres">
      <dgm:prSet presAssocID="{03C8B333-9CC9-CF49-AF62-02E6E97FBA27}" presName="Name37" presStyleLbl="parChTrans1D2" presStyleIdx="1" presStyleCnt="4"/>
      <dgm:spPr/>
    </dgm:pt>
    <dgm:pt modelId="{E4F5FFAA-4898-584B-9F34-A0AD5C58283F}" type="pres">
      <dgm:prSet presAssocID="{6A5E4FF8-19CB-0940-99BF-862DDAEC7FF2}" presName="hierRoot2" presStyleCnt="0">
        <dgm:presLayoutVars>
          <dgm:hierBranch val="init"/>
        </dgm:presLayoutVars>
      </dgm:prSet>
      <dgm:spPr/>
    </dgm:pt>
    <dgm:pt modelId="{F6E84252-0AEE-7844-A995-2A86D5166066}" type="pres">
      <dgm:prSet presAssocID="{6A5E4FF8-19CB-0940-99BF-862DDAEC7FF2}" presName="rootComposite" presStyleCnt="0"/>
      <dgm:spPr/>
    </dgm:pt>
    <dgm:pt modelId="{C876111B-2217-EF46-95BC-8241E4D2E307}" type="pres">
      <dgm:prSet presAssocID="{6A5E4FF8-19CB-0940-99BF-862DDAEC7FF2}" presName="rootText" presStyleLbl="node2" presStyleIdx="1" presStyleCnt="4">
        <dgm:presLayoutVars>
          <dgm:chPref val="3"/>
        </dgm:presLayoutVars>
      </dgm:prSet>
      <dgm:spPr/>
    </dgm:pt>
    <dgm:pt modelId="{F6BA6937-A729-7945-A480-EDA347A8F245}" type="pres">
      <dgm:prSet presAssocID="{6A5E4FF8-19CB-0940-99BF-862DDAEC7FF2}" presName="rootConnector" presStyleLbl="node2" presStyleIdx="1" presStyleCnt="4"/>
      <dgm:spPr/>
    </dgm:pt>
    <dgm:pt modelId="{08AAFC14-20F9-F541-8B8F-FEC82AD112DD}" type="pres">
      <dgm:prSet presAssocID="{6A5E4FF8-19CB-0940-99BF-862DDAEC7FF2}" presName="hierChild4" presStyleCnt="0"/>
      <dgm:spPr/>
    </dgm:pt>
    <dgm:pt modelId="{5EA64B30-753B-7E4E-8369-70E4D41B88BD}" type="pres">
      <dgm:prSet presAssocID="{6A5E4FF8-19CB-0940-99BF-862DDAEC7FF2}" presName="hierChild5" presStyleCnt="0"/>
      <dgm:spPr/>
    </dgm:pt>
    <dgm:pt modelId="{E42524CB-ABF3-3A4A-84DE-002088AF7DC6}" type="pres">
      <dgm:prSet presAssocID="{09B87F6D-C0B6-D940-AA07-B39E87F8B077}" presName="Name37" presStyleLbl="parChTrans1D2" presStyleIdx="2" presStyleCnt="4"/>
      <dgm:spPr/>
    </dgm:pt>
    <dgm:pt modelId="{40D1B900-797B-AC43-9CF7-B1C6F3FAF7E5}" type="pres">
      <dgm:prSet presAssocID="{AEF41245-E6AD-9A43-BB08-ACFF0370C268}" presName="hierRoot2" presStyleCnt="0">
        <dgm:presLayoutVars>
          <dgm:hierBranch val="init"/>
        </dgm:presLayoutVars>
      </dgm:prSet>
      <dgm:spPr/>
    </dgm:pt>
    <dgm:pt modelId="{79CD58F0-F126-9546-80C9-E4DBD122C2CB}" type="pres">
      <dgm:prSet presAssocID="{AEF41245-E6AD-9A43-BB08-ACFF0370C268}" presName="rootComposite" presStyleCnt="0"/>
      <dgm:spPr/>
    </dgm:pt>
    <dgm:pt modelId="{BB9EBDD9-A518-554D-96D6-450E83A503AB}" type="pres">
      <dgm:prSet presAssocID="{AEF41245-E6AD-9A43-BB08-ACFF0370C268}" presName="rootText" presStyleLbl="node2" presStyleIdx="2" presStyleCnt="4">
        <dgm:presLayoutVars>
          <dgm:chPref val="3"/>
        </dgm:presLayoutVars>
      </dgm:prSet>
      <dgm:spPr/>
    </dgm:pt>
    <dgm:pt modelId="{DD8D268A-71F2-1E48-A83F-95E6C2C760E3}" type="pres">
      <dgm:prSet presAssocID="{AEF41245-E6AD-9A43-BB08-ACFF0370C268}" presName="rootConnector" presStyleLbl="node2" presStyleIdx="2" presStyleCnt="4"/>
      <dgm:spPr/>
    </dgm:pt>
    <dgm:pt modelId="{4C590641-F991-404C-83BD-468C76F088FE}" type="pres">
      <dgm:prSet presAssocID="{AEF41245-E6AD-9A43-BB08-ACFF0370C268}" presName="hierChild4" presStyleCnt="0"/>
      <dgm:spPr/>
    </dgm:pt>
    <dgm:pt modelId="{573F9D9C-535E-E640-83B3-0B5D95E0557A}" type="pres">
      <dgm:prSet presAssocID="{BDA4557B-E330-D94F-A750-C9733FADA9AF}" presName="Name37" presStyleLbl="parChTrans1D3" presStyleIdx="2" presStyleCnt="7"/>
      <dgm:spPr/>
    </dgm:pt>
    <dgm:pt modelId="{EBB56E5A-6E9F-3243-BD2E-3572FFCBA6E8}" type="pres">
      <dgm:prSet presAssocID="{A58CC026-9212-514A-84B3-5232CD59E12E}" presName="hierRoot2" presStyleCnt="0">
        <dgm:presLayoutVars>
          <dgm:hierBranch val="init"/>
        </dgm:presLayoutVars>
      </dgm:prSet>
      <dgm:spPr/>
    </dgm:pt>
    <dgm:pt modelId="{DDBD882B-6568-EE42-98BA-DEC49ECADCA3}" type="pres">
      <dgm:prSet presAssocID="{A58CC026-9212-514A-84B3-5232CD59E12E}" presName="rootComposite" presStyleCnt="0"/>
      <dgm:spPr/>
    </dgm:pt>
    <dgm:pt modelId="{484C0B0E-6567-C643-AC11-8D9368AA64E7}" type="pres">
      <dgm:prSet presAssocID="{A58CC026-9212-514A-84B3-5232CD59E12E}" presName="rootText" presStyleLbl="node3" presStyleIdx="2" presStyleCnt="7">
        <dgm:presLayoutVars>
          <dgm:chPref val="3"/>
        </dgm:presLayoutVars>
      </dgm:prSet>
      <dgm:spPr/>
    </dgm:pt>
    <dgm:pt modelId="{34AA3392-7D3A-1B4A-9712-23076E606DBB}" type="pres">
      <dgm:prSet presAssocID="{A58CC026-9212-514A-84B3-5232CD59E12E}" presName="rootConnector" presStyleLbl="node3" presStyleIdx="2" presStyleCnt="7"/>
      <dgm:spPr/>
    </dgm:pt>
    <dgm:pt modelId="{67B24C18-D9CB-A94D-BF6C-C842939F0C4F}" type="pres">
      <dgm:prSet presAssocID="{A58CC026-9212-514A-84B3-5232CD59E12E}" presName="hierChild4" presStyleCnt="0"/>
      <dgm:spPr/>
    </dgm:pt>
    <dgm:pt modelId="{2A54A353-CC50-F348-9C37-65B156786396}" type="pres">
      <dgm:prSet presAssocID="{A58CC026-9212-514A-84B3-5232CD59E12E}" presName="hierChild5" presStyleCnt="0"/>
      <dgm:spPr/>
    </dgm:pt>
    <dgm:pt modelId="{47A31C87-0ED1-EF4C-8055-736AABC74C75}" type="pres">
      <dgm:prSet presAssocID="{6F599BA6-8DC0-1842-BD98-CCB341DEB414}" presName="Name37" presStyleLbl="parChTrans1D3" presStyleIdx="3" presStyleCnt="7"/>
      <dgm:spPr/>
    </dgm:pt>
    <dgm:pt modelId="{3D81A8D2-F90F-5B47-AC85-D154B7189982}" type="pres">
      <dgm:prSet presAssocID="{7353F875-FB99-FF4B-B730-2A05CB83BF26}" presName="hierRoot2" presStyleCnt="0">
        <dgm:presLayoutVars>
          <dgm:hierBranch val="init"/>
        </dgm:presLayoutVars>
      </dgm:prSet>
      <dgm:spPr/>
    </dgm:pt>
    <dgm:pt modelId="{B8DAB2BF-FFF4-6542-AFC2-FB702CE97936}" type="pres">
      <dgm:prSet presAssocID="{7353F875-FB99-FF4B-B730-2A05CB83BF26}" presName="rootComposite" presStyleCnt="0"/>
      <dgm:spPr/>
    </dgm:pt>
    <dgm:pt modelId="{2E31CD6F-6BEE-5044-BFC7-DB9C630B3D6B}" type="pres">
      <dgm:prSet presAssocID="{7353F875-FB99-FF4B-B730-2A05CB83BF26}" presName="rootText" presStyleLbl="node3" presStyleIdx="3" presStyleCnt="7">
        <dgm:presLayoutVars>
          <dgm:chPref val="3"/>
        </dgm:presLayoutVars>
      </dgm:prSet>
      <dgm:spPr/>
    </dgm:pt>
    <dgm:pt modelId="{ACCBAB9D-7B1A-8B4C-9386-8034386705A3}" type="pres">
      <dgm:prSet presAssocID="{7353F875-FB99-FF4B-B730-2A05CB83BF26}" presName="rootConnector" presStyleLbl="node3" presStyleIdx="3" presStyleCnt="7"/>
      <dgm:spPr/>
    </dgm:pt>
    <dgm:pt modelId="{930F8EEB-0FC4-7843-B71B-FCB650FBC95F}" type="pres">
      <dgm:prSet presAssocID="{7353F875-FB99-FF4B-B730-2A05CB83BF26}" presName="hierChild4" presStyleCnt="0"/>
      <dgm:spPr/>
    </dgm:pt>
    <dgm:pt modelId="{4AC50E3D-F931-4B4F-9839-129AED2B0C4C}" type="pres">
      <dgm:prSet presAssocID="{7353F875-FB99-FF4B-B730-2A05CB83BF26}" presName="hierChild5" presStyleCnt="0"/>
      <dgm:spPr/>
    </dgm:pt>
    <dgm:pt modelId="{1201B580-5779-254F-A46B-219D179077A0}" type="pres">
      <dgm:prSet presAssocID="{AEF41245-E6AD-9A43-BB08-ACFF0370C268}" presName="hierChild5" presStyleCnt="0"/>
      <dgm:spPr/>
    </dgm:pt>
    <dgm:pt modelId="{92C0352A-60FE-6748-9084-F40206108819}" type="pres">
      <dgm:prSet presAssocID="{771E8CEB-C1FB-4B42-9595-7C49E1E39393}" presName="Name37" presStyleLbl="parChTrans1D2" presStyleIdx="3" presStyleCnt="4"/>
      <dgm:spPr/>
    </dgm:pt>
    <dgm:pt modelId="{1EFE11FA-6F9C-2046-BD98-C175DE8AA513}" type="pres">
      <dgm:prSet presAssocID="{9BA027F7-0ECC-4F4A-A829-0D77DCF62392}" presName="hierRoot2" presStyleCnt="0">
        <dgm:presLayoutVars>
          <dgm:hierBranch val="init"/>
        </dgm:presLayoutVars>
      </dgm:prSet>
      <dgm:spPr/>
    </dgm:pt>
    <dgm:pt modelId="{C978CB54-2FE9-0442-91EF-02B24DF0441B}" type="pres">
      <dgm:prSet presAssocID="{9BA027F7-0ECC-4F4A-A829-0D77DCF62392}" presName="rootComposite" presStyleCnt="0"/>
      <dgm:spPr/>
    </dgm:pt>
    <dgm:pt modelId="{370FF74E-646D-D14A-9DB6-6FA1CA51DE44}" type="pres">
      <dgm:prSet presAssocID="{9BA027F7-0ECC-4F4A-A829-0D77DCF62392}" presName="rootText" presStyleLbl="node2" presStyleIdx="3" presStyleCnt="4">
        <dgm:presLayoutVars>
          <dgm:chPref val="3"/>
        </dgm:presLayoutVars>
      </dgm:prSet>
      <dgm:spPr/>
    </dgm:pt>
    <dgm:pt modelId="{E80BED45-4A87-BC48-845D-9B62D8CFB2F0}" type="pres">
      <dgm:prSet presAssocID="{9BA027F7-0ECC-4F4A-A829-0D77DCF62392}" presName="rootConnector" presStyleLbl="node2" presStyleIdx="3" presStyleCnt="4"/>
      <dgm:spPr/>
    </dgm:pt>
    <dgm:pt modelId="{9F863CC5-120A-AD4A-8B3C-BF416E1AC88A}" type="pres">
      <dgm:prSet presAssocID="{9BA027F7-0ECC-4F4A-A829-0D77DCF62392}" presName="hierChild4" presStyleCnt="0"/>
      <dgm:spPr/>
    </dgm:pt>
    <dgm:pt modelId="{8648FD62-69A8-4E4F-A1F5-8DD1A2A44BE2}" type="pres">
      <dgm:prSet presAssocID="{28B75EDD-374C-954F-8F08-3DCFFA2C45BD}" presName="Name37" presStyleLbl="parChTrans1D3" presStyleIdx="4" presStyleCnt="7"/>
      <dgm:spPr/>
    </dgm:pt>
    <dgm:pt modelId="{80AE66C2-6940-0A41-B291-862D42435D15}" type="pres">
      <dgm:prSet presAssocID="{AF835344-74D1-734C-839A-8B22B6595084}" presName="hierRoot2" presStyleCnt="0">
        <dgm:presLayoutVars>
          <dgm:hierBranch val="init"/>
        </dgm:presLayoutVars>
      </dgm:prSet>
      <dgm:spPr/>
    </dgm:pt>
    <dgm:pt modelId="{2A911147-259E-CC49-B064-DB2279C4CC0C}" type="pres">
      <dgm:prSet presAssocID="{AF835344-74D1-734C-839A-8B22B6595084}" presName="rootComposite" presStyleCnt="0"/>
      <dgm:spPr/>
    </dgm:pt>
    <dgm:pt modelId="{1F0E66F4-8ED4-254E-9376-1448B66E8FA0}" type="pres">
      <dgm:prSet presAssocID="{AF835344-74D1-734C-839A-8B22B6595084}" presName="rootText" presStyleLbl="node3" presStyleIdx="4" presStyleCnt="7">
        <dgm:presLayoutVars>
          <dgm:chPref val="3"/>
        </dgm:presLayoutVars>
      </dgm:prSet>
      <dgm:spPr/>
    </dgm:pt>
    <dgm:pt modelId="{6C161566-9FAF-5240-A2E5-0F6F846836A2}" type="pres">
      <dgm:prSet presAssocID="{AF835344-74D1-734C-839A-8B22B6595084}" presName="rootConnector" presStyleLbl="node3" presStyleIdx="4" presStyleCnt="7"/>
      <dgm:spPr/>
    </dgm:pt>
    <dgm:pt modelId="{C8165791-568D-994B-B221-E0256B7D5673}" type="pres">
      <dgm:prSet presAssocID="{AF835344-74D1-734C-839A-8B22B6595084}" presName="hierChild4" presStyleCnt="0"/>
      <dgm:spPr/>
    </dgm:pt>
    <dgm:pt modelId="{07CB5DF8-0486-7449-B756-50505F50FEFF}" type="pres">
      <dgm:prSet presAssocID="{AF835344-74D1-734C-839A-8B22B6595084}" presName="hierChild5" presStyleCnt="0"/>
      <dgm:spPr/>
    </dgm:pt>
    <dgm:pt modelId="{A84614AD-E4C1-2E42-8606-3924A68E0829}" type="pres">
      <dgm:prSet presAssocID="{41E764A5-EBAC-5A4D-B32A-EAA5E5D80386}" presName="Name37" presStyleLbl="parChTrans1D3" presStyleIdx="5" presStyleCnt="7"/>
      <dgm:spPr/>
    </dgm:pt>
    <dgm:pt modelId="{03BBA9EC-B32F-B848-BC8C-9FE14D067470}" type="pres">
      <dgm:prSet presAssocID="{64499F00-92A0-AD41-BBF2-E68C61A26B1F}" presName="hierRoot2" presStyleCnt="0">
        <dgm:presLayoutVars>
          <dgm:hierBranch val="init"/>
        </dgm:presLayoutVars>
      </dgm:prSet>
      <dgm:spPr/>
    </dgm:pt>
    <dgm:pt modelId="{31F5A9C9-B436-0B42-8888-A4C481EB7D02}" type="pres">
      <dgm:prSet presAssocID="{64499F00-92A0-AD41-BBF2-E68C61A26B1F}" presName="rootComposite" presStyleCnt="0"/>
      <dgm:spPr/>
    </dgm:pt>
    <dgm:pt modelId="{BCC4B07C-AB9A-B341-9623-4BFE1A34745D}" type="pres">
      <dgm:prSet presAssocID="{64499F00-92A0-AD41-BBF2-E68C61A26B1F}" presName="rootText" presStyleLbl="node3" presStyleIdx="5" presStyleCnt="7">
        <dgm:presLayoutVars>
          <dgm:chPref val="3"/>
        </dgm:presLayoutVars>
      </dgm:prSet>
      <dgm:spPr/>
    </dgm:pt>
    <dgm:pt modelId="{F33A98BB-DB2C-DB4E-AAC4-CDF510925F9F}" type="pres">
      <dgm:prSet presAssocID="{64499F00-92A0-AD41-BBF2-E68C61A26B1F}" presName="rootConnector" presStyleLbl="node3" presStyleIdx="5" presStyleCnt="7"/>
      <dgm:spPr/>
    </dgm:pt>
    <dgm:pt modelId="{2A767A4C-CB72-F945-9538-F9E5D8E1EAE9}" type="pres">
      <dgm:prSet presAssocID="{64499F00-92A0-AD41-BBF2-E68C61A26B1F}" presName="hierChild4" presStyleCnt="0"/>
      <dgm:spPr/>
    </dgm:pt>
    <dgm:pt modelId="{DD2DA32E-E0D4-1641-B850-59C4DFF9F085}" type="pres">
      <dgm:prSet presAssocID="{64499F00-92A0-AD41-BBF2-E68C61A26B1F}" presName="hierChild5" presStyleCnt="0"/>
      <dgm:spPr/>
    </dgm:pt>
    <dgm:pt modelId="{E099DB68-91C4-4F43-9372-B701B147E6BE}" type="pres">
      <dgm:prSet presAssocID="{AE3BF262-FFA1-BC4F-B6D9-B116475B7995}" presName="Name37" presStyleLbl="parChTrans1D3" presStyleIdx="6" presStyleCnt="7"/>
      <dgm:spPr/>
    </dgm:pt>
    <dgm:pt modelId="{688865F9-DD36-4744-A06D-A01710E5C8A3}" type="pres">
      <dgm:prSet presAssocID="{70FB6190-8752-CC4C-BC3E-AB5E0F99ED86}" presName="hierRoot2" presStyleCnt="0">
        <dgm:presLayoutVars>
          <dgm:hierBranch val="init"/>
        </dgm:presLayoutVars>
      </dgm:prSet>
      <dgm:spPr/>
    </dgm:pt>
    <dgm:pt modelId="{7056F7D7-378F-9344-A865-D0A99763B677}" type="pres">
      <dgm:prSet presAssocID="{70FB6190-8752-CC4C-BC3E-AB5E0F99ED86}" presName="rootComposite" presStyleCnt="0"/>
      <dgm:spPr/>
    </dgm:pt>
    <dgm:pt modelId="{4454A081-7EE1-7548-A8B8-D94E74D8691F}" type="pres">
      <dgm:prSet presAssocID="{70FB6190-8752-CC4C-BC3E-AB5E0F99ED86}" presName="rootText" presStyleLbl="node3" presStyleIdx="6" presStyleCnt="7">
        <dgm:presLayoutVars>
          <dgm:chPref val="3"/>
        </dgm:presLayoutVars>
      </dgm:prSet>
      <dgm:spPr/>
    </dgm:pt>
    <dgm:pt modelId="{D91344FB-DC92-F046-9A3D-135BA572584F}" type="pres">
      <dgm:prSet presAssocID="{70FB6190-8752-CC4C-BC3E-AB5E0F99ED86}" presName="rootConnector" presStyleLbl="node3" presStyleIdx="6" presStyleCnt="7"/>
      <dgm:spPr/>
    </dgm:pt>
    <dgm:pt modelId="{4557A527-52FE-334C-920D-86E433D3944B}" type="pres">
      <dgm:prSet presAssocID="{70FB6190-8752-CC4C-BC3E-AB5E0F99ED86}" presName="hierChild4" presStyleCnt="0"/>
      <dgm:spPr/>
    </dgm:pt>
    <dgm:pt modelId="{66B34412-BAA1-9A47-BD77-6E3A9D263187}" type="pres">
      <dgm:prSet presAssocID="{70FB6190-8752-CC4C-BC3E-AB5E0F99ED86}" presName="hierChild5" presStyleCnt="0"/>
      <dgm:spPr/>
    </dgm:pt>
    <dgm:pt modelId="{064A3496-6985-9D48-9EA9-BEC714A04C82}" type="pres">
      <dgm:prSet presAssocID="{9BA027F7-0ECC-4F4A-A829-0D77DCF62392}" presName="hierChild5" presStyleCnt="0"/>
      <dgm:spPr/>
    </dgm:pt>
    <dgm:pt modelId="{B4CE4DA3-79C6-C448-8809-566AF31D8599}" type="pres">
      <dgm:prSet presAssocID="{11192513-6EA2-8D49-B349-7CDE70805DB4}" presName="hierChild3" presStyleCnt="0"/>
      <dgm:spPr/>
    </dgm:pt>
  </dgm:ptLst>
  <dgm:cxnLst>
    <dgm:cxn modelId="{FF728600-9B72-124D-9DB8-9E7FA5D34EBB}" type="presOf" srcId="{64499F00-92A0-AD41-BBF2-E68C61A26B1F}" destId="{F33A98BB-DB2C-DB4E-AAC4-CDF510925F9F}" srcOrd="1" destOrd="0" presId="urn:microsoft.com/office/officeart/2005/8/layout/orgChart1"/>
    <dgm:cxn modelId="{F3C46901-1922-9340-86F6-15DAE705EFC7}" type="presOf" srcId="{70FB6190-8752-CC4C-BC3E-AB5E0F99ED86}" destId="{4454A081-7EE1-7548-A8B8-D94E74D8691F}" srcOrd="0" destOrd="0" presId="urn:microsoft.com/office/officeart/2005/8/layout/orgChart1"/>
    <dgm:cxn modelId="{190E7301-9BA7-594C-81F1-270435A5FEFA}" type="presOf" srcId="{BDA4557B-E330-D94F-A750-C9733FADA9AF}" destId="{573F9D9C-535E-E640-83B3-0B5D95E0557A}" srcOrd="0" destOrd="0" presId="urn:microsoft.com/office/officeart/2005/8/layout/orgChart1"/>
    <dgm:cxn modelId="{96DC6703-D7DB-884B-908B-CA0B47C73E6A}" type="presOf" srcId="{9BA027F7-0ECC-4F4A-A829-0D77DCF62392}" destId="{E80BED45-4A87-BC48-845D-9B62D8CFB2F0}" srcOrd="1" destOrd="0" presId="urn:microsoft.com/office/officeart/2005/8/layout/orgChart1"/>
    <dgm:cxn modelId="{10DA2008-5FEF-A140-8047-1D8F76B34F8C}" type="presOf" srcId="{AEF41245-E6AD-9A43-BB08-ACFF0370C268}" destId="{DD8D268A-71F2-1E48-A83F-95E6C2C760E3}" srcOrd="1" destOrd="0" presId="urn:microsoft.com/office/officeart/2005/8/layout/orgChart1"/>
    <dgm:cxn modelId="{07E64415-4DDA-3B4B-A8E2-3D09BDB42687}" type="presOf" srcId="{28B75EDD-374C-954F-8F08-3DCFFA2C45BD}" destId="{8648FD62-69A8-4E4F-A1F5-8DD1A2A44BE2}" srcOrd="0" destOrd="0" presId="urn:microsoft.com/office/officeart/2005/8/layout/orgChart1"/>
    <dgm:cxn modelId="{5639F917-440C-EE44-8E4C-13373D9F47D9}" srcId="{78FA7EE1-651D-F94A-B34F-8BE437D1D44C}" destId="{3F9E34CF-E2B7-8143-B770-375441D17326}" srcOrd="1" destOrd="0" parTransId="{45F2A6AF-40A9-CD42-B6FB-1D12928B62EA}" sibTransId="{1C24C813-2C03-CB4B-B1AA-E3C9291BFA22}"/>
    <dgm:cxn modelId="{D1DE451C-4CF2-534E-B91D-AB9B936E8A55}" srcId="{11192513-6EA2-8D49-B349-7CDE70805DB4}" destId="{78FA7EE1-651D-F94A-B34F-8BE437D1D44C}" srcOrd="0" destOrd="0" parTransId="{743F8949-6812-184F-B7DB-5D903109AA57}" sibTransId="{0BBA4A6E-15ED-9243-AD58-DF6BF47F7D5B}"/>
    <dgm:cxn modelId="{4FFCB826-2F49-5E43-BBC1-4784234EC746}" srcId="{11192513-6EA2-8D49-B349-7CDE70805DB4}" destId="{6A5E4FF8-19CB-0940-99BF-862DDAEC7FF2}" srcOrd="1" destOrd="0" parTransId="{03C8B333-9CC9-CF49-AF62-02E6E97FBA27}" sibTransId="{CF98F0C7-90C1-7E46-8FDB-4C87D570DD6F}"/>
    <dgm:cxn modelId="{F093952D-0478-E541-940F-17D5978A815E}" type="presOf" srcId="{29590C07-14E8-B044-B942-B37F5E0A872E}" destId="{CC666021-AFE9-F945-949E-E7D549BDC7EC}" srcOrd="0" destOrd="0" presId="urn:microsoft.com/office/officeart/2005/8/layout/orgChart1"/>
    <dgm:cxn modelId="{FBF6672F-A811-8B45-9CC6-0E39C61DF444}" type="presOf" srcId="{6274AF2A-D278-7749-A762-C20AB3191439}" destId="{BE8C6258-E23F-6A4D-A3CE-90828F6133D0}" srcOrd="0" destOrd="0" presId="urn:microsoft.com/office/officeart/2005/8/layout/orgChart1"/>
    <dgm:cxn modelId="{F1294236-4AC2-D84C-9927-AD20B8CD1A02}" type="presOf" srcId="{743F8949-6812-184F-B7DB-5D903109AA57}" destId="{952E3CB1-DC35-7D4A-8B96-4DCAAC32DA96}" srcOrd="0" destOrd="0" presId="urn:microsoft.com/office/officeart/2005/8/layout/orgChart1"/>
    <dgm:cxn modelId="{8EA4C437-DF53-B94F-BE12-1949DD6AFD76}" type="presOf" srcId="{70FB6190-8752-CC4C-BC3E-AB5E0F99ED86}" destId="{D91344FB-DC92-F046-9A3D-135BA572584F}" srcOrd="1" destOrd="0" presId="urn:microsoft.com/office/officeart/2005/8/layout/orgChart1"/>
    <dgm:cxn modelId="{7EA23438-56E6-9249-AE85-583BDC1A0A18}" type="presOf" srcId="{78FA7EE1-651D-F94A-B34F-8BE437D1D44C}" destId="{1C098422-89E8-F246-818C-997350427063}" srcOrd="1" destOrd="0" presId="urn:microsoft.com/office/officeart/2005/8/layout/orgChart1"/>
    <dgm:cxn modelId="{53107E5B-25F9-FD45-BB4B-B161068C7D4D}" type="presOf" srcId="{AE3BF262-FFA1-BC4F-B6D9-B116475B7995}" destId="{E099DB68-91C4-4F43-9372-B701B147E6BE}" srcOrd="0" destOrd="0" presId="urn:microsoft.com/office/officeart/2005/8/layout/orgChart1"/>
    <dgm:cxn modelId="{65950A5D-BA3B-E04B-9788-BA8068C97F91}" type="presOf" srcId="{AEF41245-E6AD-9A43-BB08-ACFF0370C268}" destId="{BB9EBDD9-A518-554D-96D6-450E83A503AB}" srcOrd="0" destOrd="0" presId="urn:microsoft.com/office/officeart/2005/8/layout/orgChart1"/>
    <dgm:cxn modelId="{64987061-4968-9A43-9993-56F4F971E6D9}" type="presOf" srcId="{6F599BA6-8DC0-1842-BD98-CCB341DEB414}" destId="{47A31C87-0ED1-EF4C-8055-736AABC74C75}" srcOrd="0" destOrd="0" presId="urn:microsoft.com/office/officeart/2005/8/layout/orgChart1"/>
    <dgm:cxn modelId="{9A57FE44-613F-F443-B04F-2292B8A95EA9}" srcId="{11192513-6EA2-8D49-B349-7CDE70805DB4}" destId="{AEF41245-E6AD-9A43-BB08-ACFF0370C268}" srcOrd="2" destOrd="0" parTransId="{09B87F6D-C0B6-D940-AA07-B39E87F8B077}" sibTransId="{C0E571F5-4456-1946-BBD9-B9C2FB38174D}"/>
    <dgm:cxn modelId="{06F01A4C-B2A3-9C47-9576-E657CE297697}" type="presOf" srcId="{03C8B333-9CC9-CF49-AF62-02E6E97FBA27}" destId="{62A0E296-44A9-4D46-8CA1-B8D9003E4D19}" srcOrd="0" destOrd="0" presId="urn:microsoft.com/office/officeart/2005/8/layout/orgChart1"/>
    <dgm:cxn modelId="{3826D850-3005-B245-958B-A71B0BD4CAB0}" type="presOf" srcId="{11192513-6EA2-8D49-B349-7CDE70805DB4}" destId="{EA862DDF-1B63-FA46-9AD2-97CF759FA370}" srcOrd="1" destOrd="0" presId="urn:microsoft.com/office/officeart/2005/8/layout/orgChart1"/>
    <dgm:cxn modelId="{498B6074-E5B1-3D4E-AD8F-F01E2EA098AB}" srcId="{78FA7EE1-651D-F94A-B34F-8BE437D1D44C}" destId="{6274AF2A-D278-7749-A762-C20AB3191439}" srcOrd="0" destOrd="0" parTransId="{29590C07-14E8-B044-B942-B37F5E0A872E}" sibTransId="{503A7C68-1A42-DA4D-8B43-7F239D29F835}"/>
    <dgm:cxn modelId="{2ED4E674-FD72-3D47-94F8-D351C6C124AF}" type="presOf" srcId="{3F9E34CF-E2B7-8143-B770-375441D17326}" destId="{C0AE5B0B-2821-CA4C-9075-C1A8ED31D61D}" srcOrd="1" destOrd="0" presId="urn:microsoft.com/office/officeart/2005/8/layout/orgChart1"/>
    <dgm:cxn modelId="{87D68A58-E2EB-9D43-87F2-BA8AD90BB20D}" type="presOf" srcId="{11192513-6EA2-8D49-B349-7CDE70805DB4}" destId="{F4B30210-161C-EB44-B614-4BA0C90EF3AD}" srcOrd="0" destOrd="0" presId="urn:microsoft.com/office/officeart/2005/8/layout/orgChart1"/>
    <dgm:cxn modelId="{18325192-F229-2740-8F70-0EE8F35651EC}" type="presOf" srcId="{C743EA0B-4F7F-754C-9476-B9F8FAE8A6F9}" destId="{06F8CABD-728B-794D-B357-575D38B2BFF7}" srcOrd="0" destOrd="0" presId="urn:microsoft.com/office/officeart/2005/8/layout/orgChart1"/>
    <dgm:cxn modelId="{E1416B93-12E0-BA46-8375-B0F041A30B08}" type="presOf" srcId="{41E764A5-EBAC-5A4D-B32A-EAA5E5D80386}" destId="{A84614AD-E4C1-2E42-8606-3924A68E0829}" srcOrd="0" destOrd="0" presId="urn:microsoft.com/office/officeart/2005/8/layout/orgChart1"/>
    <dgm:cxn modelId="{87F27698-B9EF-1D48-8CDE-55F294433BB3}" srcId="{C743EA0B-4F7F-754C-9476-B9F8FAE8A6F9}" destId="{11192513-6EA2-8D49-B349-7CDE70805DB4}" srcOrd="0" destOrd="0" parTransId="{347DBBED-66D1-3A42-AA59-356B0C3E1AC0}" sibTransId="{BA1C3DA3-71DA-D541-B82A-47143FDF0B7F}"/>
    <dgm:cxn modelId="{5BBC46A2-4C69-524A-8086-CE8E5BE8E123}" type="presOf" srcId="{09B87F6D-C0B6-D940-AA07-B39E87F8B077}" destId="{E42524CB-ABF3-3A4A-84DE-002088AF7DC6}" srcOrd="0" destOrd="0" presId="urn:microsoft.com/office/officeart/2005/8/layout/orgChart1"/>
    <dgm:cxn modelId="{0E830AA6-5C41-3D45-AA23-715FBB317835}" type="presOf" srcId="{45F2A6AF-40A9-CD42-B6FB-1D12928B62EA}" destId="{215A0167-7A41-7E49-9B82-C967132BD710}" srcOrd="0" destOrd="0" presId="urn:microsoft.com/office/officeart/2005/8/layout/orgChart1"/>
    <dgm:cxn modelId="{761D12AE-7D18-EF4C-A78F-650FA3732017}" type="presOf" srcId="{A58CC026-9212-514A-84B3-5232CD59E12E}" destId="{34AA3392-7D3A-1B4A-9712-23076E606DBB}" srcOrd="1" destOrd="0" presId="urn:microsoft.com/office/officeart/2005/8/layout/orgChart1"/>
    <dgm:cxn modelId="{8E6131B0-3BA9-0B49-B2B4-D09513888566}" type="presOf" srcId="{6A5E4FF8-19CB-0940-99BF-862DDAEC7FF2}" destId="{C876111B-2217-EF46-95BC-8241E4D2E307}" srcOrd="0" destOrd="0" presId="urn:microsoft.com/office/officeart/2005/8/layout/orgChart1"/>
    <dgm:cxn modelId="{04519CB7-49A7-4D4A-A553-9C5EE12666E8}" type="presOf" srcId="{78FA7EE1-651D-F94A-B34F-8BE437D1D44C}" destId="{04E4D4C8-C537-2347-BD1E-050B024CF03A}" srcOrd="0" destOrd="0" presId="urn:microsoft.com/office/officeart/2005/8/layout/orgChart1"/>
    <dgm:cxn modelId="{03BB38B9-2A32-7D44-84CC-D8AE79A058EB}" type="presOf" srcId="{771E8CEB-C1FB-4B42-9595-7C49E1E39393}" destId="{92C0352A-60FE-6748-9084-F40206108819}" srcOrd="0" destOrd="0" presId="urn:microsoft.com/office/officeart/2005/8/layout/orgChart1"/>
    <dgm:cxn modelId="{02AB3ABD-DBF2-4E4D-8358-E1F8022B33FC}" type="presOf" srcId="{6274AF2A-D278-7749-A762-C20AB3191439}" destId="{5B490C7F-223D-F644-9BC5-2AEB99E21AC1}" srcOrd="1" destOrd="0" presId="urn:microsoft.com/office/officeart/2005/8/layout/orgChart1"/>
    <dgm:cxn modelId="{B558AAC2-6F25-1843-968F-370BC109A63D}" srcId="{9BA027F7-0ECC-4F4A-A829-0D77DCF62392}" destId="{64499F00-92A0-AD41-BBF2-E68C61A26B1F}" srcOrd="1" destOrd="0" parTransId="{41E764A5-EBAC-5A4D-B32A-EAA5E5D80386}" sibTransId="{F636DBB7-EA4C-B742-B678-9B5FB3A23E12}"/>
    <dgm:cxn modelId="{55FF1ECE-D49F-EC46-B85E-9DE938B9E9DB}" type="presOf" srcId="{AF835344-74D1-734C-839A-8B22B6595084}" destId="{1F0E66F4-8ED4-254E-9376-1448B66E8FA0}" srcOrd="0" destOrd="0" presId="urn:microsoft.com/office/officeart/2005/8/layout/orgChart1"/>
    <dgm:cxn modelId="{1733FBCF-089D-1543-AF7B-9CFC125B6698}" srcId="{AEF41245-E6AD-9A43-BB08-ACFF0370C268}" destId="{A58CC026-9212-514A-84B3-5232CD59E12E}" srcOrd="0" destOrd="0" parTransId="{BDA4557B-E330-D94F-A750-C9733FADA9AF}" sibTransId="{37737039-5726-C147-B0F5-403B2F294C85}"/>
    <dgm:cxn modelId="{527A79D0-1782-FE44-A779-DB5431FB55DE}" type="presOf" srcId="{7353F875-FB99-FF4B-B730-2A05CB83BF26}" destId="{2E31CD6F-6BEE-5044-BFC7-DB9C630B3D6B}" srcOrd="0" destOrd="0" presId="urn:microsoft.com/office/officeart/2005/8/layout/orgChart1"/>
    <dgm:cxn modelId="{3A6CD5D2-CDED-F54E-B855-86CF938498D1}" type="presOf" srcId="{AF835344-74D1-734C-839A-8B22B6595084}" destId="{6C161566-9FAF-5240-A2E5-0F6F846836A2}" srcOrd="1" destOrd="0" presId="urn:microsoft.com/office/officeart/2005/8/layout/orgChart1"/>
    <dgm:cxn modelId="{B91DECD2-EC32-E043-BAE8-9166E8DFDF50}" type="presOf" srcId="{3F9E34CF-E2B7-8143-B770-375441D17326}" destId="{E226C415-9957-644F-AE6F-52C242D7F212}" srcOrd="0" destOrd="0" presId="urn:microsoft.com/office/officeart/2005/8/layout/orgChart1"/>
    <dgm:cxn modelId="{AF0496D6-AD94-A741-BF8B-8CB87E96D790}" type="presOf" srcId="{A58CC026-9212-514A-84B3-5232CD59E12E}" destId="{484C0B0E-6567-C643-AC11-8D9368AA64E7}" srcOrd="0" destOrd="0" presId="urn:microsoft.com/office/officeart/2005/8/layout/orgChart1"/>
    <dgm:cxn modelId="{415C8BDA-9AEE-1545-83C0-83708CB2F923}" srcId="{AEF41245-E6AD-9A43-BB08-ACFF0370C268}" destId="{7353F875-FB99-FF4B-B730-2A05CB83BF26}" srcOrd="1" destOrd="0" parTransId="{6F599BA6-8DC0-1842-BD98-CCB341DEB414}" sibTransId="{9AF9B1B9-8F9A-BE43-B132-578B25BD2324}"/>
    <dgm:cxn modelId="{AC431FDD-EAD3-ED40-A1AF-71AEFE433584}" srcId="{9BA027F7-0ECC-4F4A-A829-0D77DCF62392}" destId="{70FB6190-8752-CC4C-BC3E-AB5E0F99ED86}" srcOrd="2" destOrd="0" parTransId="{AE3BF262-FFA1-BC4F-B6D9-B116475B7995}" sibTransId="{6528585F-1928-804A-B668-7611AEEC8B7E}"/>
    <dgm:cxn modelId="{FA4B0CE4-8005-1B48-88BC-3B43E4B3A07E}" type="presOf" srcId="{6A5E4FF8-19CB-0940-99BF-862DDAEC7FF2}" destId="{F6BA6937-A729-7945-A480-EDA347A8F245}" srcOrd="1" destOrd="0" presId="urn:microsoft.com/office/officeart/2005/8/layout/orgChart1"/>
    <dgm:cxn modelId="{653EE4EC-9185-8D47-ADBB-56C3916ADFD7}" srcId="{9BA027F7-0ECC-4F4A-A829-0D77DCF62392}" destId="{AF835344-74D1-734C-839A-8B22B6595084}" srcOrd="0" destOrd="0" parTransId="{28B75EDD-374C-954F-8F08-3DCFFA2C45BD}" sibTransId="{283A9407-BD6A-214D-8D7A-117225F51675}"/>
    <dgm:cxn modelId="{70F49EEF-F7D8-9F43-B505-16AD2868E4A2}" type="presOf" srcId="{9BA027F7-0ECC-4F4A-A829-0D77DCF62392}" destId="{370FF74E-646D-D14A-9DB6-6FA1CA51DE44}" srcOrd="0" destOrd="0" presId="urn:microsoft.com/office/officeart/2005/8/layout/orgChart1"/>
    <dgm:cxn modelId="{0F53F7EF-067C-844A-AE1D-94B041083BB7}" type="presOf" srcId="{64499F00-92A0-AD41-BBF2-E68C61A26B1F}" destId="{BCC4B07C-AB9A-B341-9623-4BFE1A34745D}" srcOrd="0" destOrd="0" presId="urn:microsoft.com/office/officeart/2005/8/layout/orgChart1"/>
    <dgm:cxn modelId="{E8E8B9F3-D82C-B142-9650-6FB85B29FD59}" type="presOf" srcId="{7353F875-FB99-FF4B-B730-2A05CB83BF26}" destId="{ACCBAB9D-7B1A-8B4C-9386-8034386705A3}" srcOrd="1" destOrd="0" presId="urn:microsoft.com/office/officeart/2005/8/layout/orgChart1"/>
    <dgm:cxn modelId="{07FEE2F4-C58E-B044-A322-50425550FC6B}" srcId="{11192513-6EA2-8D49-B349-7CDE70805DB4}" destId="{9BA027F7-0ECC-4F4A-A829-0D77DCF62392}" srcOrd="3" destOrd="0" parTransId="{771E8CEB-C1FB-4B42-9595-7C49E1E39393}" sibTransId="{50067BAD-1E6C-564C-965F-B76B8BCFDAA7}"/>
    <dgm:cxn modelId="{E9BF8EC8-C0E1-EF4B-9882-45A56D6B5D59}" type="presParOf" srcId="{06F8CABD-728B-794D-B357-575D38B2BFF7}" destId="{6089B4DB-A4F0-9743-A01B-0490163DC263}" srcOrd="0" destOrd="0" presId="urn:microsoft.com/office/officeart/2005/8/layout/orgChart1"/>
    <dgm:cxn modelId="{465FB9CD-9FD5-D341-BEC5-0181945DFADE}" type="presParOf" srcId="{6089B4DB-A4F0-9743-A01B-0490163DC263}" destId="{D7BF2C98-C6C4-2547-859D-6D556AEEBC80}" srcOrd="0" destOrd="0" presId="urn:microsoft.com/office/officeart/2005/8/layout/orgChart1"/>
    <dgm:cxn modelId="{5664D91A-8431-EA47-92B4-D1C6725C2B6E}" type="presParOf" srcId="{D7BF2C98-C6C4-2547-859D-6D556AEEBC80}" destId="{F4B30210-161C-EB44-B614-4BA0C90EF3AD}" srcOrd="0" destOrd="0" presId="urn:microsoft.com/office/officeart/2005/8/layout/orgChart1"/>
    <dgm:cxn modelId="{84818E82-1BE6-FA4B-9FBA-E2E114B3619D}" type="presParOf" srcId="{D7BF2C98-C6C4-2547-859D-6D556AEEBC80}" destId="{EA862DDF-1B63-FA46-9AD2-97CF759FA370}" srcOrd="1" destOrd="0" presId="urn:microsoft.com/office/officeart/2005/8/layout/orgChart1"/>
    <dgm:cxn modelId="{34A422FC-C5DC-2942-984B-B5C625F34514}" type="presParOf" srcId="{6089B4DB-A4F0-9743-A01B-0490163DC263}" destId="{97B538E9-1837-934A-AA93-757431167812}" srcOrd="1" destOrd="0" presId="urn:microsoft.com/office/officeart/2005/8/layout/orgChart1"/>
    <dgm:cxn modelId="{ECF294E2-AE29-6140-9E9F-36684F570E69}" type="presParOf" srcId="{97B538E9-1837-934A-AA93-757431167812}" destId="{952E3CB1-DC35-7D4A-8B96-4DCAAC32DA96}" srcOrd="0" destOrd="0" presId="urn:microsoft.com/office/officeart/2005/8/layout/orgChart1"/>
    <dgm:cxn modelId="{773BC000-AAC6-4A48-AA3F-6A0F0A37AAE0}" type="presParOf" srcId="{97B538E9-1837-934A-AA93-757431167812}" destId="{9D92BE88-2A77-2446-A1D9-F0B9A992D543}" srcOrd="1" destOrd="0" presId="urn:microsoft.com/office/officeart/2005/8/layout/orgChart1"/>
    <dgm:cxn modelId="{F5A8189A-4353-AD4C-8FD2-594D33D7A9C3}" type="presParOf" srcId="{9D92BE88-2A77-2446-A1D9-F0B9A992D543}" destId="{8FBAA683-2C94-0D49-8DCC-7446D13E14CE}" srcOrd="0" destOrd="0" presId="urn:microsoft.com/office/officeart/2005/8/layout/orgChart1"/>
    <dgm:cxn modelId="{1E90DDA1-3B98-574A-8A07-903A1B91195C}" type="presParOf" srcId="{8FBAA683-2C94-0D49-8DCC-7446D13E14CE}" destId="{04E4D4C8-C537-2347-BD1E-050B024CF03A}" srcOrd="0" destOrd="0" presId="urn:microsoft.com/office/officeart/2005/8/layout/orgChart1"/>
    <dgm:cxn modelId="{3B6C613B-5410-074F-A0FA-731F540F1191}" type="presParOf" srcId="{8FBAA683-2C94-0D49-8DCC-7446D13E14CE}" destId="{1C098422-89E8-F246-818C-997350427063}" srcOrd="1" destOrd="0" presId="urn:microsoft.com/office/officeart/2005/8/layout/orgChart1"/>
    <dgm:cxn modelId="{6B4F52B4-25AA-614A-9CCD-12663492BB01}" type="presParOf" srcId="{9D92BE88-2A77-2446-A1D9-F0B9A992D543}" destId="{685A1E95-B94A-1344-83C7-F0FD53E5CCBA}" srcOrd="1" destOrd="0" presId="urn:microsoft.com/office/officeart/2005/8/layout/orgChart1"/>
    <dgm:cxn modelId="{F7C7F193-F319-6442-A749-CBE94DE82661}" type="presParOf" srcId="{685A1E95-B94A-1344-83C7-F0FD53E5CCBA}" destId="{CC666021-AFE9-F945-949E-E7D549BDC7EC}" srcOrd="0" destOrd="0" presId="urn:microsoft.com/office/officeart/2005/8/layout/orgChart1"/>
    <dgm:cxn modelId="{66862AF9-669A-C642-A109-2DCE7D51347C}" type="presParOf" srcId="{685A1E95-B94A-1344-83C7-F0FD53E5CCBA}" destId="{A4E09E03-C88A-464A-8A27-CF944F1AC255}" srcOrd="1" destOrd="0" presId="urn:microsoft.com/office/officeart/2005/8/layout/orgChart1"/>
    <dgm:cxn modelId="{621AB6C8-1166-9D4C-B96A-9923D291DA8B}" type="presParOf" srcId="{A4E09E03-C88A-464A-8A27-CF944F1AC255}" destId="{E9C19A93-2390-5746-84ED-664C50591F1E}" srcOrd="0" destOrd="0" presId="urn:microsoft.com/office/officeart/2005/8/layout/orgChart1"/>
    <dgm:cxn modelId="{169174F4-E518-F049-BD46-F81479C180ED}" type="presParOf" srcId="{E9C19A93-2390-5746-84ED-664C50591F1E}" destId="{BE8C6258-E23F-6A4D-A3CE-90828F6133D0}" srcOrd="0" destOrd="0" presId="urn:microsoft.com/office/officeart/2005/8/layout/orgChart1"/>
    <dgm:cxn modelId="{2C156ACA-EA17-234B-9C32-DC27A27313DD}" type="presParOf" srcId="{E9C19A93-2390-5746-84ED-664C50591F1E}" destId="{5B490C7F-223D-F644-9BC5-2AEB99E21AC1}" srcOrd="1" destOrd="0" presId="urn:microsoft.com/office/officeart/2005/8/layout/orgChart1"/>
    <dgm:cxn modelId="{86825526-35E6-7D48-8F60-A898FD1EB946}" type="presParOf" srcId="{A4E09E03-C88A-464A-8A27-CF944F1AC255}" destId="{80B22AD9-D578-E24A-AA07-48885FF61EDC}" srcOrd="1" destOrd="0" presId="urn:microsoft.com/office/officeart/2005/8/layout/orgChart1"/>
    <dgm:cxn modelId="{65B99E47-5C33-164A-949F-01FED4E36905}" type="presParOf" srcId="{A4E09E03-C88A-464A-8A27-CF944F1AC255}" destId="{8BE7E818-8418-C14C-AC32-AEF7E5026ED3}" srcOrd="2" destOrd="0" presId="urn:microsoft.com/office/officeart/2005/8/layout/orgChart1"/>
    <dgm:cxn modelId="{125E4F7B-ACD3-474D-90A8-E1243664E98E}" type="presParOf" srcId="{685A1E95-B94A-1344-83C7-F0FD53E5CCBA}" destId="{215A0167-7A41-7E49-9B82-C967132BD710}" srcOrd="2" destOrd="0" presId="urn:microsoft.com/office/officeart/2005/8/layout/orgChart1"/>
    <dgm:cxn modelId="{3C5D328D-1938-3A48-95DF-0FB2D9DC69BA}" type="presParOf" srcId="{685A1E95-B94A-1344-83C7-F0FD53E5CCBA}" destId="{DF721A14-23A7-224C-B753-6DEE0684F012}" srcOrd="3" destOrd="0" presId="urn:microsoft.com/office/officeart/2005/8/layout/orgChart1"/>
    <dgm:cxn modelId="{9E96EB93-447F-8749-AAC4-8320B03007E1}" type="presParOf" srcId="{DF721A14-23A7-224C-B753-6DEE0684F012}" destId="{1E0E2D70-74EC-844B-BBFF-C79AFAA17B79}" srcOrd="0" destOrd="0" presId="urn:microsoft.com/office/officeart/2005/8/layout/orgChart1"/>
    <dgm:cxn modelId="{733367A3-99D5-ED47-819F-4E68BFADFCC9}" type="presParOf" srcId="{1E0E2D70-74EC-844B-BBFF-C79AFAA17B79}" destId="{E226C415-9957-644F-AE6F-52C242D7F212}" srcOrd="0" destOrd="0" presId="urn:microsoft.com/office/officeart/2005/8/layout/orgChart1"/>
    <dgm:cxn modelId="{A059FA26-0505-BB44-800E-FFA78A21946E}" type="presParOf" srcId="{1E0E2D70-74EC-844B-BBFF-C79AFAA17B79}" destId="{C0AE5B0B-2821-CA4C-9075-C1A8ED31D61D}" srcOrd="1" destOrd="0" presId="urn:microsoft.com/office/officeart/2005/8/layout/orgChart1"/>
    <dgm:cxn modelId="{EB0C1073-C628-D849-8BC0-931A3A054F6A}" type="presParOf" srcId="{DF721A14-23A7-224C-B753-6DEE0684F012}" destId="{D83F405D-1FE3-7548-AEDB-D3590B0CC0DA}" srcOrd="1" destOrd="0" presId="urn:microsoft.com/office/officeart/2005/8/layout/orgChart1"/>
    <dgm:cxn modelId="{ED991A48-7284-D24E-9E6F-2A2BCA82F89C}" type="presParOf" srcId="{DF721A14-23A7-224C-B753-6DEE0684F012}" destId="{4058C57D-2DCE-EB4E-AC61-A83850B5B2DE}" srcOrd="2" destOrd="0" presId="urn:microsoft.com/office/officeart/2005/8/layout/orgChart1"/>
    <dgm:cxn modelId="{B9D71524-3FD3-0349-8862-179F9B3A4FBD}" type="presParOf" srcId="{9D92BE88-2A77-2446-A1D9-F0B9A992D543}" destId="{EA09B704-C980-824C-88D7-663C0CF06BEC}" srcOrd="2" destOrd="0" presId="urn:microsoft.com/office/officeart/2005/8/layout/orgChart1"/>
    <dgm:cxn modelId="{46E85FD2-DF6D-F443-B2ED-986B11C8950E}" type="presParOf" srcId="{97B538E9-1837-934A-AA93-757431167812}" destId="{62A0E296-44A9-4D46-8CA1-B8D9003E4D19}" srcOrd="2" destOrd="0" presId="urn:microsoft.com/office/officeart/2005/8/layout/orgChart1"/>
    <dgm:cxn modelId="{315265A7-E2A0-DA41-AFC2-18C47785F20A}" type="presParOf" srcId="{97B538E9-1837-934A-AA93-757431167812}" destId="{E4F5FFAA-4898-584B-9F34-A0AD5C58283F}" srcOrd="3" destOrd="0" presId="urn:microsoft.com/office/officeart/2005/8/layout/orgChart1"/>
    <dgm:cxn modelId="{11F70FAA-8530-3A4A-9419-6102CC2E96A2}" type="presParOf" srcId="{E4F5FFAA-4898-584B-9F34-A0AD5C58283F}" destId="{F6E84252-0AEE-7844-A995-2A86D5166066}" srcOrd="0" destOrd="0" presId="urn:microsoft.com/office/officeart/2005/8/layout/orgChart1"/>
    <dgm:cxn modelId="{7D78D954-5224-BA48-993E-A1123B7F7F49}" type="presParOf" srcId="{F6E84252-0AEE-7844-A995-2A86D5166066}" destId="{C876111B-2217-EF46-95BC-8241E4D2E307}" srcOrd="0" destOrd="0" presId="urn:microsoft.com/office/officeart/2005/8/layout/orgChart1"/>
    <dgm:cxn modelId="{4B3544CB-FFA6-3042-A7C0-D7B906034131}" type="presParOf" srcId="{F6E84252-0AEE-7844-A995-2A86D5166066}" destId="{F6BA6937-A729-7945-A480-EDA347A8F245}" srcOrd="1" destOrd="0" presId="urn:microsoft.com/office/officeart/2005/8/layout/orgChart1"/>
    <dgm:cxn modelId="{CA223A31-A0E6-204A-85FA-6626B2E25C6A}" type="presParOf" srcId="{E4F5FFAA-4898-584B-9F34-A0AD5C58283F}" destId="{08AAFC14-20F9-F541-8B8F-FEC82AD112DD}" srcOrd="1" destOrd="0" presId="urn:microsoft.com/office/officeart/2005/8/layout/orgChart1"/>
    <dgm:cxn modelId="{2E025028-CF0F-9E4A-9B13-A58FFB547451}" type="presParOf" srcId="{E4F5FFAA-4898-584B-9F34-A0AD5C58283F}" destId="{5EA64B30-753B-7E4E-8369-70E4D41B88BD}" srcOrd="2" destOrd="0" presId="urn:microsoft.com/office/officeart/2005/8/layout/orgChart1"/>
    <dgm:cxn modelId="{B02EFC1E-90CF-FF4E-8D81-2C4277859C59}" type="presParOf" srcId="{97B538E9-1837-934A-AA93-757431167812}" destId="{E42524CB-ABF3-3A4A-84DE-002088AF7DC6}" srcOrd="4" destOrd="0" presId="urn:microsoft.com/office/officeart/2005/8/layout/orgChart1"/>
    <dgm:cxn modelId="{A007C393-E726-2D44-B75D-8326503B6B54}" type="presParOf" srcId="{97B538E9-1837-934A-AA93-757431167812}" destId="{40D1B900-797B-AC43-9CF7-B1C6F3FAF7E5}" srcOrd="5" destOrd="0" presId="urn:microsoft.com/office/officeart/2005/8/layout/orgChart1"/>
    <dgm:cxn modelId="{A0C5834C-FCFB-8C4C-B861-BCE322BB1F66}" type="presParOf" srcId="{40D1B900-797B-AC43-9CF7-B1C6F3FAF7E5}" destId="{79CD58F0-F126-9546-80C9-E4DBD122C2CB}" srcOrd="0" destOrd="0" presId="urn:microsoft.com/office/officeart/2005/8/layout/orgChart1"/>
    <dgm:cxn modelId="{45B2FB87-632C-2144-8182-83191E822AE9}" type="presParOf" srcId="{79CD58F0-F126-9546-80C9-E4DBD122C2CB}" destId="{BB9EBDD9-A518-554D-96D6-450E83A503AB}" srcOrd="0" destOrd="0" presId="urn:microsoft.com/office/officeart/2005/8/layout/orgChart1"/>
    <dgm:cxn modelId="{07F007C2-47B4-1243-A175-EB5DF7945A3E}" type="presParOf" srcId="{79CD58F0-F126-9546-80C9-E4DBD122C2CB}" destId="{DD8D268A-71F2-1E48-A83F-95E6C2C760E3}" srcOrd="1" destOrd="0" presId="urn:microsoft.com/office/officeart/2005/8/layout/orgChart1"/>
    <dgm:cxn modelId="{E069B9A3-D8A2-694E-B026-730730011E97}" type="presParOf" srcId="{40D1B900-797B-AC43-9CF7-B1C6F3FAF7E5}" destId="{4C590641-F991-404C-83BD-468C76F088FE}" srcOrd="1" destOrd="0" presId="urn:microsoft.com/office/officeart/2005/8/layout/orgChart1"/>
    <dgm:cxn modelId="{0031E7FE-839B-0249-BCFA-7E815B664863}" type="presParOf" srcId="{4C590641-F991-404C-83BD-468C76F088FE}" destId="{573F9D9C-535E-E640-83B3-0B5D95E0557A}" srcOrd="0" destOrd="0" presId="urn:microsoft.com/office/officeart/2005/8/layout/orgChart1"/>
    <dgm:cxn modelId="{6FBF058E-F886-5A44-B5A9-580E8A170E63}" type="presParOf" srcId="{4C590641-F991-404C-83BD-468C76F088FE}" destId="{EBB56E5A-6E9F-3243-BD2E-3572FFCBA6E8}" srcOrd="1" destOrd="0" presId="urn:microsoft.com/office/officeart/2005/8/layout/orgChart1"/>
    <dgm:cxn modelId="{7EF426B6-50B5-A548-A44E-A611DF3096C1}" type="presParOf" srcId="{EBB56E5A-6E9F-3243-BD2E-3572FFCBA6E8}" destId="{DDBD882B-6568-EE42-98BA-DEC49ECADCA3}" srcOrd="0" destOrd="0" presId="urn:microsoft.com/office/officeart/2005/8/layout/orgChart1"/>
    <dgm:cxn modelId="{42E3A3AD-7AD4-474C-99A9-79B8A21B1155}" type="presParOf" srcId="{DDBD882B-6568-EE42-98BA-DEC49ECADCA3}" destId="{484C0B0E-6567-C643-AC11-8D9368AA64E7}" srcOrd="0" destOrd="0" presId="urn:microsoft.com/office/officeart/2005/8/layout/orgChart1"/>
    <dgm:cxn modelId="{DC9BCBDB-A7CB-BC4E-AD64-7C618E0E9E92}" type="presParOf" srcId="{DDBD882B-6568-EE42-98BA-DEC49ECADCA3}" destId="{34AA3392-7D3A-1B4A-9712-23076E606DBB}" srcOrd="1" destOrd="0" presId="urn:microsoft.com/office/officeart/2005/8/layout/orgChart1"/>
    <dgm:cxn modelId="{5BEE8142-2D15-184C-AAA9-227B31F042EE}" type="presParOf" srcId="{EBB56E5A-6E9F-3243-BD2E-3572FFCBA6E8}" destId="{67B24C18-D9CB-A94D-BF6C-C842939F0C4F}" srcOrd="1" destOrd="0" presId="urn:microsoft.com/office/officeart/2005/8/layout/orgChart1"/>
    <dgm:cxn modelId="{5616064F-E269-B147-8312-0F2E4762B2CC}" type="presParOf" srcId="{EBB56E5A-6E9F-3243-BD2E-3572FFCBA6E8}" destId="{2A54A353-CC50-F348-9C37-65B156786396}" srcOrd="2" destOrd="0" presId="urn:microsoft.com/office/officeart/2005/8/layout/orgChart1"/>
    <dgm:cxn modelId="{3F620764-566C-5246-B2D9-83903EA42CA8}" type="presParOf" srcId="{4C590641-F991-404C-83BD-468C76F088FE}" destId="{47A31C87-0ED1-EF4C-8055-736AABC74C75}" srcOrd="2" destOrd="0" presId="urn:microsoft.com/office/officeart/2005/8/layout/orgChart1"/>
    <dgm:cxn modelId="{2855C1E7-29EE-CB4B-B801-B62104ACA832}" type="presParOf" srcId="{4C590641-F991-404C-83BD-468C76F088FE}" destId="{3D81A8D2-F90F-5B47-AC85-D154B7189982}" srcOrd="3" destOrd="0" presId="urn:microsoft.com/office/officeart/2005/8/layout/orgChart1"/>
    <dgm:cxn modelId="{1B982D55-EC37-2B4A-8794-9DCA5CDAAA1D}" type="presParOf" srcId="{3D81A8D2-F90F-5B47-AC85-D154B7189982}" destId="{B8DAB2BF-FFF4-6542-AFC2-FB702CE97936}" srcOrd="0" destOrd="0" presId="urn:microsoft.com/office/officeart/2005/8/layout/orgChart1"/>
    <dgm:cxn modelId="{BD199625-DB15-2C4C-8F15-2EE0B22D3526}" type="presParOf" srcId="{B8DAB2BF-FFF4-6542-AFC2-FB702CE97936}" destId="{2E31CD6F-6BEE-5044-BFC7-DB9C630B3D6B}" srcOrd="0" destOrd="0" presId="urn:microsoft.com/office/officeart/2005/8/layout/orgChart1"/>
    <dgm:cxn modelId="{ECE5F404-7EAB-F54B-BB90-0DE24DDE8D81}" type="presParOf" srcId="{B8DAB2BF-FFF4-6542-AFC2-FB702CE97936}" destId="{ACCBAB9D-7B1A-8B4C-9386-8034386705A3}" srcOrd="1" destOrd="0" presId="urn:microsoft.com/office/officeart/2005/8/layout/orgChart1"/>
    <dgm:cxn modelId="{F64E86EB-39B9-D74F-B5A7-3F2F270CB7BF}" type="presParOf" srcId="{3D81A8D2-F90F-5B47-AC85-D154B7189982}" destId="{930F8EEB-0FC4-7843-B71B-FCB650FBC95F}" srcOrd="1" destOrd="0" presId="urn:microsoft.com/office/officeart/2005/8/layout/orgChart1"/>
    <dgm:cxn modelId="{F71B4FA6-5138-F343-BBB7-88448FDAA6BE}" type="presParOf" srcId="{3D81A8D2-F90F-5B47-AC85-D154B7189982}" destId="{4AC50E3D-F931-4B4F-9839-129AED2B0C4C}" srcOrd="2" destOrd="0" presId="urn:microsoft.com/office/officeart/2005/8/layout/orgChart1"/>
    <dgm:cxn modelId="{4E7D9543-37FA-6044-A464-4E5B05AEFB15}" type="presParOf" srcId="{40D1B900-797B-AC43-9CF7-B1C6F3FAF7E5}" destId="{1201B580-5779-254F-A46B-219D179077A0}" srcOrd="2" destOrd="0" presId="urn:microsoft.com/office/officeart/2005/8/layout/orgChart1"/>
    <dgm:cxn modelId="{95A4B9DE-EDB8-F549-BFCB-B37B1304772F}" type="presParOf" srcId="{97B538E9-1837-934A-AA93-757431167812}" destId="{92C0352A-60FE-6748-9084-F40206108819}" srcOrd="6" destOrd="0" presId="urn:microsoft.com/office/officeart/2005/8/layout/orgChart1"/>
    <dgm:cxn modelId="{EB84257E-0AFF-2B4C-8B9C-1B562FC14AFF}" type="presParOf" srcId="{97B538E9-1837-934A-AA93-757431167812}" destId="{1EFE11FA-6F9C-2046-BD98-C175DE8AA513}" srcOrd="7" destOrd="0" presId="urn:microsoft.com/office/officeart/2005/8/layout/orgChart1"/>
    <dgm:cxn modelId="{E1D5507B-5656-E94D-9E36-DBE51CFDF170}" type="presParOf" srcId="{1EFE11FA-6F9C-2046-BD98-C175DE8AA513}" destId="{C978CB54-2FE9-0442-91EF-02B24DF0441B}" srcOrd="0" destOrd="0" presId="urn:microsoft.com/office/officeart/2005/8/layout/orgChart1"/>
    <dgm:cxn modelId="{5D6FD108-ADD9-0F4D-9D96-8D881AF2398C}" type="presParOf" srcId="{C978CB54-2FE9-0442-91EF-02B24DF0441B}" destId="{370FF74E-646D-D14A-9DB6-6FA1CA51DE44}" srcOrd="0" destOrd="0" presId="urn:microsoft.com/office/officeart/2005/8/layout/orgChart1"/>
    <dgm:cxn modelId="{D433F154-7078-2C44-ACE9-1B3E791AB5DB}" type="presParOf" srcId="{C978CB54-2FE9-0442-91EF-02B24DF0441B}" destId="{E80BED45-4A87-BC48-845D-9B62D8CFB2F0}" srcOrd="1" destOrd="0" presId="urn:microsoft.com/office/officeart/2005/8/layout/orgChart1"/>
    <dgm:cxn modelId="{A15FD89C-C4DD-E348-9811-5A197DE0C2C5}" type="presParOf" srcId="{1EFE11FA-6F9C-2046-BD98-C175DE8AA513}" destId="{9F863CC5-120A-AD4A-8B3C-BF416E1AC88A}" srcOrd="1" destOrd="0" presId="urn:microsoft.com/office/officeart/2005/8/layout/orgChart1"/>
    <dgm:cxn modelId="{BFE53201-026C-4240-A2A8-8F8CC3C0865A}" type="presParOf" srcId="{9F863CC5-120A-AD4A-8B3C-BF416E1AC88A}" destId="{8648FD62-69A8-4E4F-A1F5-8DD1A2A44BE2}" srcOrd="0" destOrd="0" presId="urn:microsoft.com/office/officeart/2005/8/layout/orgChart1"/>
    <dgm:cxn modelId="{3E097DB6-6BA9-2449-A058-B137085985CD}" type="presParOf" srcId="{9F863CC5-120A-AD4A-8B3C-BF416E1AC88A}" destId="{80AE66C2-6940-0A41-B291-862D42435D15}" srcOrd="1" destOrd="0" presId="urn:microsoft.com/office/officeart/2005/8/layout/orgChart1"/>
    <dgm:cxn modelId="{4A46897D-A0B4-AE44-8291-AAB09D753D02}" type="presParOf" srcId="{80AE66C2-6940-0A41-B291-862D42435D15}" destId="{2A911147-259E-CC49-B064-DB2279C4CC0C}" srcOrd="0" destOrd="0" presId="urn:microsoft.com/office/officeart/2005/8/layout/orgChart1"/>
    <dgm:cxn modelId="{42E1287F-BBC3-6E43-B568-5D6322BBD25D}" type="presParOf" srcId="{2A911147-259E-CC49-B064-DB2279C4CC0C}" destId="{1F0E66F4-8ED4-254E-9376-1448B66E8FA0}" srcOrd="0" destOrd="0" presId="urn:microsoft.com/office/officeart/2005/8/layout/orgChart1"/>
    <dgm:cxn modelId="{9B04FE15-259E-3945-B309-9E894FA388F5}" type="presParOf" srcId="{2A911147-259E-CC49-B064-DB2279C4CC0C}" destId="{6C161566-9FAF-5240-A2E5-0F6F846836A2}" srcOrd="1" destOrd="0" presId="urn:microsoft.com/office/officeart/2005/8/layout/orgChart1"/>
    <dgm:cxn modelId="{CF68D4D5-A73A-B64C-AEE5-A18DCF2EC17B}" type="presParOf" srcId="{80AE66C2-6940-0A41-B291-862D42435D15}" destId="{C8165791-568D-994B-B221-E0256B7D5673}" srcOrd="1" destOrd="0" presId="urn:microsoft.com/office/officeart/2005/8/layout/orgChart1"/>
    <dgm:cxn modelId="{868958D9-302B-2145-B495-1440A012FC16}" type="presParOf" srcId="{80AE66C2-6940-0A41-B291-862D42435D15}" destId="{07CB5DF8-0486-7449-B756-50505F50FEFF}" srcOrd="2" destOrd="0" presId="urn:microsoft.com/office/officeart/2005/8/layout/orgChart1"/>
    <dgm:cxn modelId="{6EFE839B-922A-2F48-8EFB-829A7FBC1534}" type="presParOf" srcId="{9F863CC5-120A-AD4A-8B3C-BF416E1AC88A}" destId="{A84614AD-E4C1-2E42-8606-3924A68E0829}" srcOrd="2" destOrd="0" presId="urn:microsoft.com/office/officeart/2005/8/layout/orgChart1"/>
    <dgm:cxn modelId="{92E5F20F-4731-2746-8A9E-2FDE62D868CA}" type="presParOf" srcId="{9F863CC5-120A-AD4A-8B3C-BF416E1AC88A}" destId="{03BBA9EC-B32F-B848-BC8C-9FE14D067470}" srcOrd="3" destOrd="0" presId="urn:microsoft.com/office/officeart/2005/8/layout/orgChart1"/>
    <dgm:cxn modelId="{AC0E2A6C-0465-D347-9590-4FCCA6AA3929}" type="presParOf" srcId="{03BBA9EC-B32F-B848-BC8C-9FE14D067470}" destId="{31F5A9C9-B436-0B42-8888-A4C481EB7D02}" srcOrd="0" destOrd="0" presId="urn:microsoft.com/office/officeart/2005/8/layout/orgChart1"/>
    <dgm:cxn modelId="{A62446F9-3EF4-1D44-9A02-B0A900889C15}" type="presParOf" srcId="{31F5A9C9-B436-0B42-8888-A4C481EB7D02}" destId="{BCC4B07C-AB9A-B341-9623-4BFE1A34745D}" srcOrd="0" destOrd="0" presId="urn:microsoft.com/office/officeart/2005/8/layout/orgChart1"/>
    <dgm:cxn modelId="{674DFEB2-46AD-E74A-9AA8-A76E430E1646}" type="presParOf" srcId="{31F5A9C9-B436-0B42-8888-A4C481EB7D02}" destId="{F33A98BB-DB2C-DB4E-AAC4-CDF510925F9F}" srcOrd="1" destOrd="0" presId="urn:microsoft.com/office/officeart/2005/8/layout/orgChart1"/>
    <dgm:cxn modelId="{0F34F834-1029-2B46-9484-5119E67165A8}" type="presParOf" srcId="{03BBA9EC-B32F-B848-BC8C-9FE14D067470}" destId="{2A767A4C-CB72-F945-9538-F9E5D8E1EAE9}" srcOrd="1" destOrd="0" presId="urn:microsoft.com/office/officeart/2005/8/layout/orgChart1"/>
    <dgm:cxn modelId="{0ED2EE76-0E91-F747-ABA7-9658BCCF8067}" type="presParOf" srcId="{03BBA9EC-B32F-B848-BC8C-9FE14D067470}" destId="{DD2DA32E-E0D4-1641-B850-59C4DFF9F085}" srcOrd="2" destOrd="0" presId="urn:microsoft.com/office/officeart/2005/8/layout/orgChart1"/>
    <dgm:cxn modelId="{581BBA39-BD99-6543-9DC5-12E257E21DEE}" type="presParOf" srcId="{9F863CC5-120A-AD4A-8B3C-BF416E1AC88A}" destId="{E099DB68-91C4-4F43-9372-B701B147E6BE}" srcOrd="4" destOrd="0" presId="urn:microsoft.com/office/officeart/2005/8/layout/orgChart1"/>
    <dgm:cxn modelId="{02E72EED-2C85-CE4B-BE90-E1B1B76CB1BC}" type="presParOf" srcId="{9F863CC5-120A-AD4A-8B3C-BF416E1AC88A}" destId="{688865F9-DD36-4744-A06D-A01710E5C8A3}" srcOrd="5" destOrd="0" presId="urn:microsoft.com/office/officeart/2005/8/layout/orgChart1"/>
    <dgm:cxn modelId="{6789B283-3642-444F-AA60-FBEE14731E34}" type="presParOf" srcId="{688865F9-DD36-4744-A06D-A01710E5C8A3}" destId="{7056F7D7-378F-9344-A865-D0A99763B677}" srcOrd="0" destOrd="0" presId="urn:microsoft.com/office/officeart/2005/8/layout/orgChart1"/>
    <dgm:cxn modelId="{3BB613AF-7C04-5B45-AD92-A1F78B6BC77D}" type="presParOf" srcId="{7056F7D7-378F-9344-A865-D0A99763B677}" destId="{4454A081-7EE1-7548-A8B8-D94E74D8691F}" srcOrd="0" destOrd="0" presId="urn:microsoft.com/office/officeart/2005/8/layout/orgChart1"/>
    <dgm:cxn modelId="{24290BC7-843C-054A-9E5F-6317AB610C13}" type="presParOf" srcId="{7056F7D7-378F-9344-A865-D0A99763B677}" destId="{D91344FB-DC92-F046-9A3D-135BA572584F}" srcOrd="1" destOrd="0" presId="urn:microsoft.com/office/officeart/2005/8/layout/orgChart1"/>
    <dgm:cxn modelId="{13727102-200D-8646-9C31-830E3C750B32}" type="presParOf" srcId="{688865F9-DD36-4744-A06D-A01710E5C8A3}" destId="{4557A527-52FE-334C-920D-86E433D3944B}" srcOrd="1" destOrd="0" presId="urn:microsoft.com/office/officeart/2005/8/layout/orgChart1"/>
    <dgm:cxn modelId="{CA615FF7-D4E0-7143-BD5E-BF2F05C5800A}" type="presParOf" srcId="{688865F9-DD36-4744-A06D-A01710E5C8A3}" destId="{66B34412-BAA1-9A47-BD77-6E3A9D263187}" srcOrd="2" destOrd="0" presId="urn:microsoft.com/office/officeart/2005/8/layout/orgChart1"/>
    <dgm:cxn modelId="{A97E618B-8D00-1544-8E42-584A119718C7}" type="presParOf" srcId="{1EFE11FA-6F9C-2046-BD98-C175DE8AA513}" destId="{064A3496-6985-9D48-9EA9-BEC714A04C82}" srcOrd="2" destOrd="0" presId="urn:microsoft.com/office/officeart/2005/8/layout/orgChart1"/>
    <dgm:cxn modelId="{DF413A24-8B8F-6546-99AC-60188B52A9BA}" type="presParOf" srcId="{6089B4DB-A4F0-9743-A01B-0490163DC263}" destId="{B4CE4DA3-79C6-C448-8809-566AF31D859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68272D6-CDC4-1743-BCBF-A5E7CA0CD204}"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US"/>
        </a:p>
      </dgm:t>
    </dgm:pt>
    <dgm:pt modelId="{C2E3742D-6CA2-1842-BB60-F197CBB89F11}">
      <dgm:prSet phldrT="[Text]"/>
      <dgm:spPr>
        <a:solidFill>
          <a:schemeClr val="bg2">
            <a:lumMod val="75000"/>
          </a:schemeClr>
        </a:solidFill>
      </dgm:spPr>
      <dgm:t>
        <a:bodyPr/>
        <a:lstStyle/>
        <a:p>
          <a:r>
            <a:rPr lang="en-US"/>
            <a:t>Facilitate</a:t>
          </a:r>
        </a:p>
      </dgm:t>
    </dgm:pt>
    <dgm:pt modelId="{8B7CFED7-9B35-E846-B9AA-A21C75C8DF1B}" type="parTrans" cxnId="{FED738A2-3885-3648-8B11-58902AE18C09}">
      <dgm:prSet/>
      <dgm:spPr/>
      <dgm:t>
        <a:bodyPr/>
        <a:lstStyle/>
        <a:p>
          <a:endParaRPr lang="en-US"/>
        </a:p>
      </dgm:t>
    </dgm:pt>
    <dgm:pt modelId="{334CC804-BF18-C44B-90C4-2435CEBBD5FD}" type="sibTrans" cxnId="{FED738A2-3885-3648-8B11-58902AE18C09}">
      <dgm:prSet/>
      <dgm:spPr/>
      <dgm:t>
        <a:bodyPr/>
        <a:lstStyle/>
        <a:p>
          <a:endParaRPr lang="en-US"/>
        </a:p>
      </dgm:t>
    </dgm:pt>
    <dgm:pt modelId="{BB24C015-ED61-2740-BA3D-ED11603E1777}">
      <dgm:prSet phldrT="[Text]"/>
      <dgm:spPr>
        <a:solidFill>
          <a:schemeClr val="bg2"/>
        </a:solidFill>
      </dgm:spPr>
      <dgm:t>
        <a:bodyPr/>
        <a:lstStyle/>
        <a:p>
          <a:r>
            <a:rPr lang="en-US"/>
            <a:t>Guide students</a:t>
          </a:r>
        </a:p>
      </dgm:t>
    </dgm:pt>
    <dgm:pt modelId="{05F8AE60-5F97-8F4B-AB03-576C8B1DDF91}" type="parTrans" cxnId="{C717838D-B683-4742-8192-9C2423F67442}">
      <dgm:prSet/>
      <dgm:spPr>
        <a:ln w="38100">
          <a:solidFill>
            <a:schemeClr val="tx1"/>
          </a:solidFill>
        </a:ln>
      </dgm:spPr>
      <dgm:t>
        <a:bodyPr/>
        <a:lstStyle/>
        <a:p>
          <a:endParaRPr lang="en-US"/>
        </a:p>
      </dgm:t>
    </dgm:pt>
    <dgm:pt modelId="{1EC843BA-19C0-0B45-B818-D6C599514F54}" type="sibTrans" cxnId="{C717838D-B683-4742-8192-9C2423F67442}">
      <dgm:prSet/>
      <dgm:spPr/>
      <dgm:t>
        <a:bodyPr/>
        <a:lstStyle/>
        <a:p>
          <a:endParaRPr lang="en-US"/>
        </a:p>
      </dgm:t>
    </dgm:pt>
    <dgm:pt modelId="{A24A1AEB-3702-054E-974D-ECBD50FB8DA4}">
      <dgm:prSet phldrT="[Text]"/>
      <dgm:spPr>
        <a:solidFill>
          <a:schemeClr val="bg2"/>
        </a:solidFill>
      </dgm:spPr>
      <dgm:t>
        <a:bodyPr/>
        <a:lstStyle/>
        <a:p>
          <a:r>
            <a:rPr lang="en-US"/>
            <a:t>Guide faculty</a:t>
          </a:r>
        </a:p>
      </dgm:t>
    </dgm:pt>
    <dgm:pt modelId="{1537D846-AF09-924D-B31C-2EC03B3EF387}" type="parTrans" cxnId="{744707DF-C031-3842-B496-E29F98C98FC8}">
      <dgm:prSet/>
      <dgm:spPr>
        <a:ln w="38100">
          <a:solidFill>
            <a:schemeClr val="tx1"/>
          </a:solidFill>
        </a:ln>
      </dgm:spPr>
      <dgm:t>
        <a:bodyPr/>
        <a:lstStyle/>
        <a:p>
          <a:endParaRPr lang="en-US"/>
        </a:p>
      </dgm:t>
    </dgm:pt>
    <dgm:pt modelId="{B7B99CAC-4218-9748-B943-1AB7486B51B2}" type="sibTrans" cxnId="{744707DF-C031-3842-B496-E29F98C98FC8}">
      <dgm:prSet/>
      <dgm:spPr/>
      <dgm:t>
        <a:bodyPr/>
        <a:lstStyle/>
        <a:p>
          <a:endParaRPr lang="en-US"/>
        </a:p>
      </dgm:t>
    </dgm:pt>
    <dgm:pt modelId="{F13BE649-C0D5-904D-AFD2-6AEB1A1841D0}">
      <dgm:prSet phldrT="[Text]"/>
      <dgm:spPr>
        <a:solidFill>
          <a:schemeClr val="bg2">
            <a:lumMod val="60000"/>
            <a:lumOff val="40000"/>
          </a:schemeClr>
        </a:solidFill>
      </dgm:spPr>
      <dgm:t>
        <a:bodyPr/>
        <a:lstStyle/>
        <a:p>
          <a:r>
            <a:rPr lang="en-US"/>
            <a:t>Transfer instructions</a:t>
          </a:r>
        </a:p>
      </dgm:t>
    </dgm:pt>
    <dgm:pt modelId="{70E758EA-1D1D-7542-8816-965933119112}" type="parTrans" cxnId="{21C1C8B3-018C-6842-B8EC-E70B37083ADF}">
      <dgm:prSet/>
      <dgm:spPr>
        <a:ln w="38100">
          <a:solidFill>
            <a:schemeClr val="tx1"/>
          </a:solidFill>
        </a:ln>
      </dgm:spPr>
      <dgm:t>
        <a:bodyPr/>
        <a:lstStyle/>
        <a:p>
          <a:endParaRPr lang="en-US"/>
        </a:p>
      </dgm:t>
    </dgm:pt>
    <dgm:pt modelId="{E572E877-7086-3C43-A2AB-A15D5774E4FC}" type="sibTrans" cxnId="{21C1C8B3-018C-6842-B8EC-E70B37083ADF}">
      <dgm:prSet/>
      <dgm:spPr/>
      <dgm:t>
        <a:bodyPr/>
        <a:lstStyle/>
        <a:p>
          <a:endParaRPr lang="en-US"/>
        </a:p>
      </dgm:t>
    </dgm:pt>
    <dgm:pt modelId="{128F56E3-37FE-FA42-9490-A590B3716974}">
      <dgm:prSet phldrT="[Text]"/>
      <dgm:spPr>
        <a:solidFill>
          <a:schemeClr val="bg2">
            <a:lumMod val="60000"/>
            <a:lumOff val="40000"/>
          </a:schemeClr>
        </a:solidFill>
      </dgm:spPr>
      <dgm:t>
        <a:bodyPr/>
        <a:lstStyle/>
        <a:p>
          <a:r>
            <a:rPr lang="en-US"/>
            <a:t>Provide safety protocols</a:t>
          </a:r>
        </a:p>
      </dgm:t>
    </dgm:pt>
    <dgm:pt modelId="{43DDC461-12FC-5248-B379-12E2E7239D0E}" type="parTrans" cxnId="{0CBD41AD-F81F-4641-BC1A-72FE04B252A7}">
      <dgm:prSet/>
      <dgm:spPr>
        <a:ln w="38100">
          <a:solidFill>
            <a:schemeClr val="tx1"/>
          </a:solidFill>
        </a:ln>
      </dgm:spPr>
      <dgm:t>
        <a:bodyPr/>
        <a:lstStyle/>
        <a:p>
          <a:endParaRPr lang="en-US"/>
        </a:p>
      </dgm:t>
    </dgm:pt>
    <dgm:pt modelId="{5F9A3104-8A1C-7641-9908-01CF506B7530}" type="sibTrans" cxnId="{0CBD41AD-F81F-4641-BC1A-72FE04B252A7}">
      <dgm:prSet/>
      <dgm:spPr/>
      <dgm:t>
        <a:bodyPr/>
        <a:lstStyle/>
        <a:p>
          <a:endParaRPr lang="en-US"/>
        </a:p>
      </dgm:t>
    </dgm:pt>
    <dgm:pt modelId="{73CE86BD-75C2-D647-A8A5-42DBD8041047}">
      <dgm:prSet phldrT="[Text]"/>
      <dgm:spPr>
        <a:solidFill>
          <a:schemeClr val="bg2">
            <a:lumMod val="60000"/>
            <a:lumOff val="40000"/>
          </a:schemeClr>
        </a:solidFill>
      </dgm:spPr>
      <dgm:t>
        <a:bodyPr/>
        <a:lstStyle/>
        <a:p>
          <a:r>
            <a:rPr lang="en-US"/>
            <a:t>Transfer critical knowledge</a:t>
          </a:r>
        </a:p>
      </dgm:t>
    </dgm:pt>
    <dgm:pt modelId="{90967F7D-2EF8-7944-84E7-1DED123C8E27}" type="parTrans" cxnId="{4B6C5C20-6DA2-9041-A5DB-1DF3DA1B4524}">
      <dgm:prSet/>
      <dgm:spPr>
        <a:ln w="38100">
          <a:solidFill>
            <a:schemeClr val="tx1"/>
          </a:solidFill>
        </a:ln>
      </dgm:spPr>
      <dgm:t>
        <a:bodyPr/>
        <a:lstStyle/>
        <a:p>
          <a:endParaRPr lang="en-US"/>
        </a:p>
      </dgm:t>
    </dgm:pt>
    <dgm:pt modelId="{255032C1-EBD0-004D-BB7F-28CFF4172566}" type="sibTrans" cxnId="{4B6C5C20-6DA2-9041-A5DB-1DF3DA1B4524}">
      <dgm:prSet/>
      <dgm:spPr/>
      <dgm:t>
        <a:bodyPr/>
        <a:lstStyle/>
        <a:p>
          <a:endParaRPr lang="en-US"/>
        </a:p>
      </dgm:t>
    </dgm:pt>
    <dgm:pt modelId="{A1609816-8086-AD4A-BD35-0FF2534C02E4}">
      <dgm:prSet phldrT="[Text]"/>
      <dgm:spPr>
        <a:solidFill>
          <a:schemeClr val="bg2">
            <a:lumMod val="60000"/>
            <a:lumOff val="40000"/>
          </a:schemeClr>
        </a:solidFill>
      </dgm:spPr>
      <dgm:t>
        <a:bodyPr/>
        <a:lstStyle/>
        <a:p>
          <a:r>
            <a:rPr lang="en-US"/>
            <a:t>Provide performance measures</a:t>
          </a:r>
        </a:p>
      </dgm:t>
    </dgm:pt>
    <dgm:pt modelId="{1A176D7F-8C16-E847-9CBC-E753C44095CC}" type="parTrans" cxnId="{223A42D7-A3C3-E741-BA21-57F0A8BE61CE}">
      <dgm:prSet/>
      <dgm:spPr>
        <a:ln w="38100">
          <a:solidFill>
            <a:schemeClr val="tx1"/>
          </a:solidFill>
        </a:ln>
      </dgm:spPr>
      <dgm:t>
        <a:bodyPr/>
        <a:lstStyle/>
        <a:p>
          <a:endParaRPr lang="en-US"/>
        </a:p>
      </dgm:t>
    </dgm:pt>
    <dgm:pt modelId="{B7276DF3-C17E-2A43-9CDD-81A300ED3629}" type="sibTrans" cxnId="{223A42D7-A3C3-E741-BA21-57F0A8BE61CE}">
      <dgm:prSet/>
      <dgm:spPr/>
      <dgm:t>
        <a:bodyPr/>
        <a:lstStyle/>
        <a:p>
          <a:endParaRPr lang="en-US"/>
        </a:p>
      </dgm:t>
    </dgm:pt>
    <dgm:pt modelId="{8B9FBE8F-F6DD-BB4A-BA9D-7D695B28E1E9}" type="pres">
      <dgm:prSet presAssocID="{268272D6-CDC4-1743-BCBF-A5E7CA0CD204}" presName="hierChild1" presStyleCnt="0">
        <dgm:presLayoutVars>
          <dgm:orgChart val="1"/>
          <dgm:chPref val="1"/>
          <dgm:dir/>
          <dgm:animOne val="branch"/>
          <dgm:animLvl val="lvl"/>
          <dgm:resizeHandles/>
        </dgm:presLayoutVars>
      </dgm:prSet>
      <dgm:spPr/>
    </dgm:pt>
    <dgm:pt modelId="{A42C4567-400B-3A41-868A-C225CBE5EE78}" type="pres">
      <dgm:prSet presAssocID="{C2E3742D-6CA2-1842-BB60-F197CBB89F11}" presName="hierRoot1" presStyleCnt="0">
        <dgm:presLayoutVars>
          <dgm:hierBranch val="init"/>
        </dgm:presLayoutVars>
      </dgm:prSet>
      <dgm:spPr/>
    </dgm:pt>
    <dgm:pt modelId="{43517626-3768-F94A-8F0E-61EF565BB513}" type="pres">
      <dgm:prSet presAssocID="{C2E3742D-6CA2-1842-BB60-F197CBB89F11}" presName="rootComposite1" presStyleCnt="0"/>
      <dgm:spPr/>
    </dgm:pt>
    <dgm:pt modelId="{D4424C27-C0D8-6242-82BB-4BB9BBB3D210}" type="pres">
      <dgm:prSet presAssocID="{C2E3742D-6CA2-1842-BB60-F197CBB89F11}" presName="rootText1" presStyleLbl="node0" presStyleIdx="0" presStyleCnt="1">
        <dgm:presLayoutVars>
          <dgm:chPref val="3"/>
        </dgm:presLayoutVars>
      </dgm:prSet>
      <dgm:spPr/>
    </dgm:pt>
    <dgm:pt modelId="{AE7599DD-27B8-574D-ACEC-E55DDA16AA1E}" type="pres">
      <dgm:prSet presAssocID="{C2E3742D-6CA2-1842-BB60-F197CBB89F11}" presName="rootConnector1" presStyleLbl="node1" presStyleIdx="0" presStyleCnt="0"/>
      <dgm:spPr/>
    </dgm:pt>
    <dgm:pt modelId="{78815F5C-0D0D-D840-9149-4D9DF3B4E2AD}" type="pres">
      <dgm:prSet presAssocID="{C2E3742D-6CA2-1842-BB60-F197CBB89F11}" presName="hierChild2" presStyleCnt="0"/>
      <dgm:spPr/>
    </dgm:pt>
    <dgm:pt modelId="{24024ACB-999D-DF4B-BAD5-9D4A3C6195C4}" type="pres">
      <dgm:prSet presAssocID="{05F8AE60-5F97-8F4B-AB03-576C8B1DDF91}" presName="Name37" presStyleLbl="parChTrans1D2" presStyleIdx="0" presStyleCnt="2"/>
      <dgm:spPr/>
    </dgm:pt>
    <dgm:pt modelId="{30EFA829-3E42-E74D-BB1D-10016302F788}" type="pres">
      <dgm:prSet presAssocID="{BB24C015-ED61-2740-BA3D-ED11603E1777}" presName="hierRoot2" presStyleCnt="0">
        <dgm:presLayoutVars>
          <dgm:hierBranch val="init"/>
        </dgm:presLayoutVars>
      </dgm:prSet>
      <dgm:spPr/>
    </dgm:pt>
    <dgm:pt modelId="{61700399-3419-6941-A99B-40CFD937BAF7}" type="pres">
      <dgm:prSet presAssocID="{BB24C015-ED61-2740-BA3D-ED11603E1777}" presName="rootComposite" presStyleCnt="0"/>
      <dgm:spPr/>
    </dgm:pt>
    <dgm:pt modelId="{1399DD06-CC2B-BC46-A8EF-C375268B2E5C}" type="pres">
      <dgm:prSet presAssocID="{BB24C015-ED61-2740-BA3D-ED11603E1777}" presName="rootText" presStyleLbl="node2" presStyleIdx="0" presStyleCnt="2">
        <dgm:presLayoutVars>
          <dgm:chPref val="3"/>
        </dgm:presLayoutVars>
      </dgm:prSet>
      <dgm:spPr/>
    </dgm:pt>
    <dgm:pt modelId="{3A5AB7C1-50C1-C646-A504-2FF7C499E372}" type="pres">
      <dgm:prSet presAssocID="{BB24C015-ED61-2740-BA3D-ED11603E1777}" presName="rootConnector" presStyleLbl="node2" presStyleIdx="0" presStyleCnt="2"/>
      <dgm:spPr/>
    </dgm:pt>
    <dgm:pt modelId="{68350196-D7DC-5D49-A22B-D57F85ED0DF5}" type="pres">
      <dgm:prSet presAssocID="{BB24C015-ED61-2740-BA3D-ED11603E1777}" presName="hierChild4" presStyleCnt="0"/>
      <dgm:spPr/>
    </dgm:pt>
    <dgm:pt modelId="{E610BD52-2C48-DE4D-B8D9-174F4FEAF163}" type="pres">
      <dgm:prSet presAssocID="{70E758EA-1D1D-7542-8816-965933119112}" presName="Name37" presStyleLbl="parChTrans1D3" presStyleIdx="0" presStyleCnt="4"/>
      <dgm:spPr/>
    </dgm:pt>
    <dgm:pt modelId="{D00A3714-23BE-3C48-ADCE-D99A8F4FC6D2}" type="pres">
      <dgm:prSet presAssocID="{F13BE649-C0D5-904D-AFD2-6AEB1A1841D0}" presName="hierRoot2" presStyleCnt="0">
        <dgm:presLayoutVars>
          <dgm:hierBranch val="init"/>
        </dgm:presLayoutVars>
      </dgm:prSet>
      <dgm:spPr/>
    </dgm:pt>
    <dgm:pt modelId="{92FF1F89-356A-6A43-A158-85E4A7819440}" type="pres">
      <dgm:prSet presAssocID="{F13BE649-C0D5-904D-AFD2-6AEB1A1841D0}" presName="rootComposite" presStyleCnt="0"/>
      <dgm:spPr/>
    </dgm:pt>
    <dgm:pt modelId="{505BEE1E-5E27-5740-8BE4-B256754BAAF3}" type="pres">
      <dgm:prSet presAssocID="{F13BE649-C0D5-904D-AFD2-6AEB1A1841D0}" presName="rootText" presStyleLbl="node3" presStyleIdx="0" presStyleCnt="4">
        <dgm:presLayoutVars>
          <dgm:chPref val="3"/>
        </dgm:presLayoutVars>
      </dgm:prSet>
      <dgm:spPr/>
    </dgm:pt>
    <dgm:pt modelId="{60C8F9CF-9500-E844-97AE-A73CCCD491D0}" type="pres">
      <dgm:prSet presAssocID="{F13BE649-C0D5-904D-AFD2-6AEB1A1841D0}" presName="rootConnector" presStyleLbl="node3" presStyleIdx="0" presStyleCnt="4"/>
      <dgm:spPr/>
    </dgm:pt>
    <dgm:pt modelId="{6E91FEEF-7C64-CB4D-9C68-6EC6DC9FD4B5}" type="pres">
      <dgm:prSet presAssocID="{F13BE649-C0D5-904D-AFD2-6AEB1A1841D0}" presName="hierChild4" presStyleCnt="0"/>
      <dgm:spPr/>
    </dgm:pt>
    <dgm:pt modelId="{2DB9F884-1C77-DF4E-90C3-84510DE56A86}" type="pres">
      <dgm:prSet presAssocID="{F13BE649-C0D5-904D-AFD2-6AEB1A1841D0}" presName="hierChild5" presStyleCnt="0"/>
      <dgm:spPr/>
    </dgm:pt>
    <dgm:pt modelId="{8E39771B-5F0A-4946-B95F-332D3DE25688}" type="pres">
      <dgm:prSet presAssocID="{43DDC461-12FC-5248-B379-12E2E7239D0E}" presName="Name37" presStyleLbl="parChTrans1D3" presStyleIdx="1" presStyleCnt="4"/>
      <dgm:spPr/>
    </dgm:pt>
    <dgm:pt modelId="{9A7C1A1F-5DCE-0E49-80FB-A945CFC3F2E1}" type="pres">
      <dgm:prSet presAssocID="{128F56E3-37FE-FA42-9490-A590B3716974}" presName="hierRoot2" presStyleCnt="0">
        <dgm:presLayoutVars>
          <dgm:hierBranch val="init"/>
        </dgm:presLayoutVars>
      </dgm:prSet>
      <dgm:spPr/>
    </dgm:pt>
    <dgm:pt modelId="{99849D73-61ED-084B-9AAA-21A765168651}" type="pres">
      <dgm:prSet presAssocID="{128F56E3-37FE-FA42-9490-A590B3716974}" presName="rootComposite" presStyleCnt="0"/>
      <dgm:spPr/>
    </dgm:pt>
    <dgm:pt modelId="{80ADB6B8-11B8-974A-9E4A-503B9353B0F0}" type="pres">
      <dgm:prSet presAssocID="{128F56E3-37FE-FA42-9490-A590B3716974}" presName="rootText" presStyleLbl="node3" presStyleIdx="1" presStyleCnt="4">
        <dgm:presLayoutVars>
          <dgm:chPref val="3"/>
        </dgm:presLayoutVars>
      </dgm:prSet>
      <dgm:spPr/>
    </dgm:pt>
    <dgm:pt modelId="{B785BE81-4853-384E-9029-3EBB7901B679}" type="pres">
      <dgm:prSet presAssocID="{128F56E3-37FE-FA42-9490-A590B3716974}" presName="rootConnector" presStyleLbl="node3" presStyleIdx="1" presStyleCnt="4"/>
      <dgm:spPr/>
    </dgm:pt>
    <dgm:pt modelId="{E6CF1A8D-8C05-B641-BAFB-09057787F4CF}" type="pres">
      <dgm:prSet presAssocID="{128F56E3-37FE-FA42-9490-A590B3716974}" presName="hierChild4" presStyleCnt="0"/>
      <dgm:spPr/>
    </dgm:pt>
    <dgm:pt modelId="{A1F2B371-D3C1-DA42-89CC-4D798AAC46EB}" type="pres">
      <dgm:prSet presAssocID="{128F56E3-37FE-FA42-9490-A590B3716974}" presName="hierChild5" presStyleCnt="0"/>
      <dgm:spPr/>
    </dgm:pt>
    <dgm:pt modelId="{25F92A17-785D-E64B-8706-14EF42D206C1}" type="pres">
      <dgm:prSet presAssocID="{BB24C015-ED61-2740-BA3D-ED11603E1777}" presName="hierChild5" presStyleCnt="0"/>
      <dgm:spPr/>
    </dgm:pt>
    <dgm:pt modelId="{73221E2D-F133-BB4C-BFBD-D94062CF5A3E}" type="pres">
      <dgm:prSet presAssocID="{1537D846-AF09-924D-B31C-2EC03B3EF387}" presName="Name37" presStyleLbl="parChTrans1D2" presStyleIdx="1" presStyleCnt="2"/>
      <dgm:spPr/>
    </dgm:pt>
    <dgm:pt modelId="{DBF035E0-5EEB-274A-9B03-04E6573F3256}" type="pres">
      <dgm:prSet presAssocID="{A24A1AEB-3702-054E-974D-ECBD50FB8DA4}" presName="hierRoot2" presStyleCnt="0">
        <dgm:presLayoutVars>
          <dgm:hierBranch val="init"/>
        </dgm:presLayoutVars>
      </dgm:prSet>
      <dgm:spPr/>
    </dgm:pt>
    <dgm:pt modelId="{34E6559A-3A58-AC42-9324-98FDC996F421}" type="pres">
      <dgm:prSet presAssocID="{A24A1AEB-3702-054E-974D-ECBD50FB8DA4}" presName="rootComposite" presStyleCnt="0"/>
      <dgm:spPr/>
    </dgm:pt>
    <dgm:pt modelId="{A7304EE1-8441-8E4C-A444-EB14CD517151}" type="pres">
      <dgm:prSet presAssocID="{A24A1AEB-3702-054E-974D-ECBD50FB8DA4}" presName="rootText" presStyleLbl="node2" presStyleIdx="1" presStyleCnt="2">
        <dgm:presLayoutVars>
          <dgm:chPref val="3"/>
        </dgm:presLayoutVars>
      </dgm:prSet>
      <dgm:spPr/>
    </dgm:pt>
    <dgm:pt modelId="{5D7C284F-76CF-714F-9C8B-C9418D831A4A}" type="pres">
      <dgm:prSet presAssocID="{A24A1AEB-3702-054E-974D-ECBD50FB8DA4}" presName="rootConnector" presStyleLbl="node2" presStyleIdx="1" presStyleCnt="2"/>
      <dgm:spPr/>
    </dgm:pt>
    <dgm:pt modelId="{8D52A354-FCC4-C24E-BACB-542FA92E3A64}" type="pres">
      <dgm:prSet presAssocID="{A24A1AEB-3702-054E-974D-ECBD50FB8DA4}" presName="hierChild4" presStyleCnt="0"/>
      <dgm:spPr/>
    </dgm:pt>
    <dgm:pt modelId="{1545CBBD-B92C-DB42-86AA-A9230EA8B7D6}" type="pres">
      <dgm:prSet presAssocID="{90967F7D-2EF8-7944-84E7-1DED123C8E27}" presName="Name37" presStyleLbl="parChTrans1D3" presStyleIdx="2" presStyleCnt="4"/>
      <dgm:spPr/>
    </dgm:pt>
    <dgm:pt modelId="{4B872CAE-1508-0A40-91F9-E8F006F351A2}" type="pres">
      <dgm:prSet presAssocID="{73CE86BD-75C2-D647-A8A5-42DBD8041047}" presName="hierRoot2" presStyleCnt="0">
        <dgm:presLayoutVars>
          <dgm:hierBranch val="init"/>
        </dgm:presLayoutVars>
      </dgm:prSet>
      <dgm:spPr/>
    </dgm:pt>
    <dgm:pt modelId="{F19286CA-8F0B-B944-B6BA-5B20C3DD2343}" type="pres">
      <dgm:prSet presAssocID="{73CE86BD-75C2-D647-A8A5-42DBD8041047}" presName="rootComposite" presStyleCnt="0"/>
      <dgm:spPr/>
    </dgm:pt>
    <dgm:pt modelId="{5738475C-196D-AF4B-938B-72685EC407BC}" type="pres">
      <dgm:prSet presAssocID="{73CE86BD-75C2-D647-A8A5-42DBD8041047}" presName="rootText" presStyleLbl="node3" presStyleIdx="2" presStyleCnt="4">
        <dgm:presLayoutVars>
          <dgm:chPref val="3"/>
        </dgm:presLayoutVars>
      </dgm:prSet>
      <dgm:spPr/>
    </dgm:pt>
    <dgm:pt modelId="{2A49D0D7-1705-9D4C-AAA6-C54D9783C3B9}" type="pres">
      <dgm:prSet presAssocID="{73CE86BD-75C2-D647-A8A5-42DBD8041047}" presName="rootConnector" presStyleLbl="node3" presStyleIdx="2" presStyleCnt="4"/>
      <dgm:spPr/>
    </dgm:pt>
    <dgm:pt modelId="{7BBF9C02-4934-6C43-8B8A-84956232F866}" type="pres">
      <dgm:prSet presAssocID="{73CE86BD-75C2-D647-A8A5-42DBD8041047}" presName="hierChild4" presStyleCnt="0"/>
      <dgm:spPr/>
    </dgm:pt>
    <dgm:pt modelId="{A270A505-DE71-AA44-9A2A-4618C7ED3102}" type="pres">
      <dgm:prSet presAssocID="{73CE86BD-75C2-D647-A8A5-42DBD8041047}" presName="hierChild5" presStyleCnt="0"/>
      <dgm:spPr/>
    </dgm:pt>
    <dgm:pt modelId="{40DDE066-CA21-854F-89BD-20E1B86D01FC}" type="pres">
      <dgm:prSet presAssocID="{1A176D7F-8C16-E847-9CBC-E753C44095CC}" presName="Name37" presStyleLbl="parChTrans1D3" presStyleIdx="3" presStyleCnt="4"/>
      <dgm:spPr/>
    </dgm:pt>
    <dgm:pt modelId="{5054F45D-1F5C-E94B-89EF-FDF6251FF6B3}" type="pres">
      <dgm:prSet presAssocID="{A1609816-8086-AD4A-BD35-0FF2534C02E4}" presName="hierRoot2" presStyleCnt="0">
        <dgm:presLayoutVars>
          <dgm:hierBranch val="init"/>
        </dgm:presLayoutVars>
      </dgm:prSet>
      <dgm:spPr/>
    </dgm:pt>
    <dgm:pt modelId="{73684703-3BDD-1040-86A9-07A25BB40C73}" type="pres">
      <dgm:prSet presAssocID="{A1609816-8086-AD4A-BD35-0FF2534C02E4}" presName="rootComposite" presStyleCnt="0"/>
      <dgm:spPr/>
    </dgm:pt>
    <dgm:pt modelId="{605FDC8C-EACE-984E-A53C-27A27986FC97}" type="pres">
      <dgm:prSet presAssocID="{A1609816-8086-AD4A-BD35-0FF2534C02E4}" presName="rootText" presStyleLbl="node3" presStyleIdx="3" presStyleCnt="4">
        <dgm:presLayoutVars>
          <dgm:chPref val="3"/>
        </dgm:presLayoutVars>
      </dgm:prSet>
      <dgm:spPr/>
    </dgm:pt>
    <dgm:pt modelId="{C9F6BBFB-CD87-4E4D-9988-79BAB3283CF1}" type="pres">
      <dgm:prSet presAssocID="{A1609816-8086-AD4A-BD35-0FF2534C02E4}" presName="rootConnector" presStyleLbl="node3" presStyleIdx="3" presStyleCnt="4"/>
      <dgm:spPr/>
    </dgm:pt>
    <dgm:pt modelId="{EC31008B-287B-CA41-9D27-0B9D49912189}" type="pres">
      <dgm:prSet presAssocID="{A1609816-8086-AD4A-BD35-0FF2534C02E4}" presName="hierChild4" presStyleCnt="0"/>
      <dgm:spPr/>
    </dgm:pt>
    <dgm:pt modelId="{C72394BF-0708-B842-9DB8-FF95429ADA30}" type="pres">
      <dgm:prSet presAssocID="{A1609816-8086-AD4A-BD35-0FF2534C02E4}" presName="hierChild5" presStyleCnt="0"/>
      <dgm:spPr/>
    </dgm:pt>
    <dgm:pt modelId="{830E3B92-408D-7C40-B4C9-5E21CEE37654}" type="pres">
      <dgm:prSet presAssocID="{A24A1AEB-3702-054E-974D-ECBD50FB8DA4}" presName="hierChild5" presStyleCnt="0"/>
      <dgm:spPr/>
    </dgm:pt>
    <dgm:pt modelId="{D55A3CAA-37EA-EB42-BBEA-FA29A22771D7}" type="pres">
      <dgm:prSet presAssocID="{C2E3742D-6CA2-1842-BB60-F197CBB89F11}" presName="hierChild3" presStyleCnt="0"/>
      <dgm:spPr/>
    </dgm:pt>
  </dgm:ptLst>
  <dgm:cxnLst>
    <dgm:cxn modelId="{1BF0E003-B5A7-614F-B35D-DFC1D2075E01}" type="presOf" srcId="{70E758EA-1D1D-7542-8816-965933119112}" destId="{E610BD52-2C48-DE4D-B8D9-174F4FEAF163}" srcOrd="0" destOrd="0" presId="urn:microsoft.com/office/officeart/2005/8/layout/orgChart1"/>
    <dgm:cxn modelId="{35E15609-2D77-7D48-A160-68954F6C8408}" type="presOf" srcId="{43DDC461-12FC-5248-B379-12E2E7239D0E}" destId="{8E39771B-5F0A-4946-B95F-332D3DE25688}" srcOrd="0" destOrd="0" presId="urn:microsoft.com/office/officeart/2005/8/layout/orgChart1"/>
    <dgm:cxn modelId="{4B6C5C20-6DA2-9041-A5DB-1DF3DA1B4524}" srcId="{A24A1AEB-3702-054E-974D-ECBD50FB8DA4}" destId="{73CE86BD-75C2-D647-A8A5-42DBD8041047}" srcOrd="0" destOrd="0" parTransId="{90967F7D-2EF8-7944-84E7-1DED123C8E27}" sibTransId="{255032C1-EBD0-004D-BB7F-28CFF4172566}"/>
    <dgm:cxn modelId="{D8413224-A5BE-8341-9E04-CD2C76EDAF08}" type="presOf" srcId="{128F56E3-37FE-FA42-9490-A590B3716974}" destId="{80ADB6B8-11B8-974A-9E4A-503B9353B0F0}" srcOrd="0" destOrd="0" presId="urn:microsoft.com/office/officeart/2005/8/layout/orgChart1"/>
    <dgm:cxn modelId="{8D50E02A-F5E6-5041-9C64-F0A2E9DE440E}" type="presOf" srcId="{1A176D7F-8C16-E847-9CBC-E753C44095CC}" destId="{40DDE066-CA21-854F-89BD-20E1B86D01FC}" srcOrd="0" destOrd="0" presId="urn:microsoft.com/office/officeart/2005/8/layout/orgChart1"/>
    <dgm:cxn modelId="{83E7B339-6130-9144-A699-F739DD99FC79}" type="presOf" srcId="{73CE86BD-75C2-D647-A8A5-42DBD8041047}" destId="{2A49D0D7-1705-9D4C-AAA6-C54D9783C3B9}" srcOrd="1" destOrd="0" presId="urn:microsoft.com/office/officeart/2005/8/layout/orgChart1"/>
    <dgm:cxn modelId="{35651640-AAF0-E340-8F05-EBA22A1965E5}" type="presOf" srcId="{C2E3742D-6CA2-1842-BB60-F197CBB89F11}" destId="{AE7599DD-27B8-574D-ACEC-E55DDA16AA1E}" srcOrd="1" destOrd="0" presId="urn:microsoft.com/office/officeart/2005/8/layout/orgChart1"/>
    <dgm:cxn modelId="{2B01E55E-6DFE-4444-8703-B8F14E09F167}" type="presOf" srcId="{A1609816-8086-AD4A-BD35-0FF2534C02E4}" destId="{C9F6BBFB-CD87-4E4D-9988-79BAB3283CF1}" srcOrd="1" destOrd="0" presId="urn:microsoft.com/office/officeart/2005/8/layout/orgChart1"/>
    <dgm:cxn modelId="{6E1B0261-E37C-944A-95F9-4657B1279AC4}" type="presOf" srcId="{F13BE649-C0D5-904D-AFD2-6AEB1A1841D0}" destId="{505BEE1E-5E27-5740-8BE4-B256754BAAF3}" srcOrd="0" destOrd="0" presId="urn:microsoft.com/office/officeart/2005/8/layout/orgChart1"/>
    <dgm:cxn modelId="{1D71916B-5738-2641-9BB7-9794A6CF3D0F}" type="presOf" srcId="{A24A1AEB-3702-054E-974D-ECBD50FB8DA4}" destId="{5D7C284F-76CF-714F-9C8B-C9418D831A4A}" srcOrd="1" destOrd="0" presId="urn:microsoft.com/office/officeart/2005/8/layout/orgChart1"/>
    <dgm:cxn modelId="{68FFF978-C44A-474A-B725-B7636FE9693B}" type="presOf" srcId="{F13BE649-C0D5-904D-AFD2-6AEB1A1841D0}" destId="{60C8F9CF-9500-E844-97AE-A73CCCD491D0}" srcOrd="1" destOrd="0" presId="urn:microsoft.com/office/officeart/2005/8/layout/orgChart1"/>
    <dgm:cxn modelId="{36B47659-6001-7349-9790-5B446C8EDD02}" type="presOf" srcId="{A24A1AEB-3702-054E-974D-ECBD50FB8DA4}" destId="{A7304EE1-8441-8E4C-A444-EB14CD517151}" srcOrd="0" destOrd="0" presId="urn:microsoft.com/office/officeart/2005/8/layout/orgChart1"/>
    <dgm:cxn modelId="{CCB94183-9C42-3F4D-A0E8-C58DD4F18D58}" type="presOf" srcId="{A1609816-8086-AD4A-BD35-0FF2534C02E4}" destId="{605FDC8C-EACE-984E-A53C-27A27986FC97}" srcOrd="0" destOrd="0" presId="urn:microsoft.com/office/officeart/2005/8/layout/orgChart1"/>
    <dgm:cxn modelId="{C717838D-B683-4742-8192-9C2423F67442}" srcId="{C2E3742D-6CA2-1842-BB60-F197CBB89F11}" destId="{BB24C015-ED61-2740-BA3D-ED11603E1777}" srcOrd="0" destOrd="0" parTransId="{05F8AE60-5F97-8F4B-AB03-576C8B1DDF91}" sibTransId="{1EC843BA-19C0-0B45-B818-D6C599514F54}"/>
    <dgm:cxn modelId="{4C1C7898-DDE8-0D43-81DE-C09E1BF9A031}" type="presOf" srcId="{1537D846-AF09-924D-B31C-2EC03B3EF387}" destId="{73221E2D-F133-BB4C-BFBD-D94062CF5A3E}" srcOrd="0" destOrd="0" presId="urn:microsoft.com/office/officeart/2005/8/layout/orgChart1"/>
    <dgm:cxn modelId="{11F630A0-68C9-8F47-93B8-F8047D6A7FBC}" type="presOf" srcId="{268272D6-CDC4-1743-BCBF-A5E7CA0CD204}" destId="{8B9FBE8F-F6DD-BB4A-BA9D-7D695B28E1E9}" srcOrd="0" destOrd="0" presId="urn:microsoft.com/office/officeart/2005/8/layout/orgChart1"/>
    <dgm:cxn modelId="{FED738A2-3885-3648-8B11-58902AE18C09}" srcId="{268272D6-CDC4-1743-BCBF-A5E7CA0CD204}" destId="{C2E3742D-6CA2-1842-BB60-F197CBB89F11}" srcOrd="0" destOrd="0" parTransId="{8B7CFED7-9B35-E846-B9AA-A21C75C8DF1B}" sibTransId="{334CC804-BF18-C44B-90C4-2435CEBBD5FD}"/>
    <dgm:cxn modelId="{923EA1A6-8BCF-E544-A163-D9FC9A58FE69}" type="presOf" srcId="{128F56E3-37FE-FA42-9490-A590B3716974}" destId="{B785BE81-4853-384E-9029-3EBB7901B679}" srcOrd="1" destOrd="0" presId="urn:microsoft.com/office/officeart/2005/8/layout/orgChart1"/>
    <dgm:cxn modelId="{0CBD41AD-F81F-4641-BC1A-72FE04B252A7}" srcId="{BB24C015-ED61-2740-BA3D-ED11603E1777}" destId="{128F56E3-37FE-FA42-9490-A590B3716974}" srcOrd="1" destOrd="0" parTransId="{43DDC461-12FC-5248-B379-12E2E7239D0E}" sibTransId="{5F9A3104-8A1C-7641-9908-01CF506B7530}"/>
    <dgm:cxn modelId="{58A0B2AD-B326-7440-80F2-EE7AB9742941}" type="presOf" srcId="{90967F7D-2EF8-7944-84E7-1DED123C8E27}" destId="{1545CBBD-B92C-DB42-86AA-A9230EA8B7D6}" srcOrd="0" destOrd="0" presId="urn:microsoft.com/office/officeart/2005/8/layout/orgChart1"/>
    <dgm:cxn modelId="{746683B3-54B8-6148-99B8-649311F5207B}" type="presOf" srcId="{BB24C015-ED61-2740-BA3D-ED11603E1777}" destId="{1399DD06-CC2B-BC46-A8EF-C375268B2E5C}" srcOrd="0" destOrd="0" presId="urn:microsoft.com/office/officeart/2005/8/layout/orgChart1"/>
    <dgm:cxn modelId="{21C1C8B3-018C-6842-B8EC-E70B37083ADF}" srcId="{BB24C015-ED61-2740-BA3D-ED11603E1777}" destId="{F13BE649-C0D5-904D-AFD2-6AEB1A1841D0}" srcOrd="0" destOrd="0" parTransId="{70E758EA-1D1D-7542-8816-965933119112}" sibTransId="{E572E877-7086-3C43-A2AB-A15D5774E4FC}"/>
    <dgm:cxn modelId="{223A42D7-A3C3-E741-BA21-57F0A8BE61CE}" srcId="{A24A1AEB-3702-054E-974D-ECBD50FB8DA4}" destId="{A1609816-8086-AD4A-BD35-0FF2534C02E4}" srcOrd="1" destOrd="0" parTransId="{1A176D7F-8C16-E847-9CBC-E753C44095CC}" sibTransId="{B7276DF3-C17E-2A43-9CDD-81A300ED3629}"/>
    <dgm:cxn modelId="{49F17BDB-D3A8-8941-98EA-7694C44307B9}" type="presOf" srcId="{C2E3742D-6CA2-1842-BB60-F197CBB89F11}" destId="{D4424C27-C0D8-6242-82BB-4BB9BBB3D210}" srcOrd="0" destOrd="0" presId="urn:microsoft.com/office/officeart/2005/8/layout/orgChart1"/>
    <dgm:cxn modelId="{744707DF-C031-3842-B496-E29F98C98FC8}" srcId="{C2E3742D-6CA2-1842-BB60-F197CBB89F11}" destId="{A24A1AEB-3702-054E-974D-ECBD50FB8DA4}" srcOrd="1" destOrd="0" parTransId="{1537D846-AF09-924D-B31C-2EC03B3EF387}" sibTransId="{B7B99CAC-4218-9748-B943-1AB7486B51B2}"/>
    <dgm:cxn modelId="{90951BE3-824E-E44F-ABE8-43AF52505FEE}" type="presOf" srcId="{05F8AE60-5F97-8F4B-AB03-576C8B1DDF91}" destId="{24024ACB-999D-DF4B-BAD5-9D4A3C6195C4}" srcOrd="0" destOrd="0" presId="urn:microsoft.com/office/officeart/2005/8/layout/orgChart1"/>
    <dgm:cxn modelId="{EAE3D6E8-733A-A340-8335-96BD808E138E}" type="presOf" srcId="{73CE86BD-75C2-D647-A8A5-42DBD8041047}" destId="{5738475C-196D-AF4B-938B-72685EC407BC}" srcOrd="0" destOrd="0" presId="urn:microsoft.com/office/officeart/2005/8/layout/orgChart1"/>
    <dgm:cxn modelId="{969141F4-70DA-E24F-972F-36F0A49B180D}" type="presOf" srcId="{BB24C015-ED61-2740-BA3D-ED11603E1777}" destId="{3A5AB7C1-50C1-C646-A504-2FF7C499E372}" srcOrd="1" destOrd="0" presId="urn:microsoft.com/office/officeart/2005/8/layout/orgChart1"/>
    <dgm:cxn modelId="{D757B012-42C8-D84C-B460-F6B80EC52F44}" type="presParOf" srcId="{8B9FBE8F-F6DD-BB4A-BA9D-7D695B28E1E9}" destId="{A42C4567-400B-3A41-868A-C225CBE5EE78}" srcOrd="0" destOrd="0" presId="urn:microsoft.com/office/officeart/2005/8/layout/orgChart1"/>
    <dgm:cxn modelId="{8A01489A-EA6E-BB43-B71C-3C5466978FFC}" type="presParOf" srcId="{A42C4567-400B-3A41-868A-C225CBE5EE78}" destId="{43517626-3768-F94A-8F0E-61EF565BB513}" srcOrd="0" destOrd="0" presId="urn:microsoft.com/office/officeart/2005/8/layout/orgChart1"/>
    <dgm:cxn modelId="{D4F234D6-C2F2-424A-823E-E708BFE8D1A8}" type="presParOf" srcId="{43517626-3768-F94A-8F0E-61EF565BB513}" destId="{D4424C27-C0D8-6242-82BB-4BB9BBB3D210}" srcOrd="0" destOrd="0" presId="urn:microsoft.com/office/officeart/2005/8/layout/orgChart1"/>
    <dgm:cxn modelId="{5FEA0496-2BE4-4F42-9251-E085C978C799}" type="presParOf" srcId="{43517626-3768-F94A-8F0E-61EF565BB513}" destId="{AE7599DD-27B8-574D-ACEC-E55DDA16AA1E}" srcOrd="1" destOrd="0" presId="urn:microsoft.com/office/officeart/2005/8/layout/orgChart1"/>
    <dgm:cxn modelId="{924E6F6B-ADC9-3A4F-8EE6-4CD00BA7DB67}" type="presParOf" srcId="{A42C4567-400B-3A41-868A-C225CBE5EE78}" destId="{78815F5C-0D0D-D840-9149-4D9DF3B4E2AD}" srcOrd="1" destOrd="0" presId="urn:microsoft.com/office/officeart/2005/8/layout/orgChart1"/>
    <dgm:cxn modelId="{DCF2228F-E953-964F-A300-FBE76D37B4F9}" type="presParOf" srcId="{78815F5C-0D0D-D840-9149-4D9DF3B4E2AD}" destId="{24024ACB-999D-DF4B-BAD5-9D4A3C6195C4}" srcOrd="0" destOrd="0" presId="urn:microsoft.com/office/officeart/2005/8/layout/orgChart1"/>
    <dgm:cxn modelId="{BF748F1D-115F-434E-9C4E-80AD67937469}" type="presParOf" srcId="{78815F5C-0D0D-D840-9149-4D9DF3B4E2AD}" destId="{30EFA829-3E42-E74D-BB1D-10016302F788}" srcOrd="1" destOrd="0" presId="urn:microsoft.com/office/officeart/2005/8/layout/orgChart1"/>
    <dgm:cxn modelId="{53CAF144-EFEF-2C40-B559-7B8020B5F96F}" type="presParOf" srcId="{30EFA829-3E42-E74D-BB1D-10016302F788}" destId="{61700399-3419-6941-A99B-40CFD937BAF7}" srcOrd="0" destOrd="0" presId="urn:microsoft.com/office/officeart/2005/8/layout/orgChart1"/>
    <dgm:cxn modelId="{9F01F761-6D7B-BD4B-B16B-46FD0382F668}" type="presParOf" srcId="{61700399-3419-6941-A99B-40CFD937BAF7}" destId="{1399DD06-CC2B-BC46-A8EF-C375268B2E5C}" srcOrd="0" destOrd="0" presId="urn:microsoft.com/office/officeart/2005/8/layout/orgChart1"/>
    <dgm:cxn modelId="{7870FCFD-F9CB-2E4A-A939-F6AE328F0C61}" type="presParOf" srcId="{61700399-3419-6941-A99B-40CFD937BAF7}" destId="{3A5AB7C1-50C1-C646-A504-2FF7C499E372}" srcOrd="1" destOrd="0" presId="urn:microsoft.com/office/officeart/2005/8/layout/orgChart1"/>
    <dgm:cxn modelId="{FA885FAD-927A-B244-9598-E0D48F1BA1DB}" type="presParOf" srcId="{30EFA829-3E42-E74D-BB1D-10016302F788}" destId="{68350196-D7DC-5D49-A22B-D57F85ED0DF5}" srcOrd="1" destOrd="0" presId="urn:microsoft.com/office/officeart/2005/8/layout/orgChart1"/>
    <dgm:cxn modelId="{BD04E4B6-0FDC-EB40-A922-0D3C87A9ECB9}" type="presParOf" srcId="{68350196-D7DC-5D49-A22B-D57F85ED0DF5}" destId="{E610BD52-2C48-DE4D-B8D9-174F4FEAF163}" srcOrd="0" destOrd="0" presId="urn:microsoft.com/office/officeart/2005/8/layout/orgChart1"/>
    <dgm:cxn modelId="{9DAC91B7-79A5-3F4A-BE7B-5ABFE31F0919}" type="presParOf" srcId="{68350196-D7DC-5D49-A22B-D57F85ED0DF5}" destId="{D00A3714-23BE-3C48-ADCE-D99A8F4FC6D2}" srcOrd="1" destOrd="0" presId="urn:microsoft.com/office/officeart/2005/8/layout/orgChart1"/>
    <dgm:cxn modelId="{EFBFD837-E063-EC4C-AEFB-7D99C157A449}" type="presParOf" srcId="{D00A3714-23BE-3C48-ADCE-D99A8F4FC6D2}" destId="{92FF1F89-356A-6A43-A158-85E4A7819440}" srcOrd="0" destOrd="0" presId="urn:microsoft.com/office/officeart/2005/8/layout/orgChart1"/>
    <dgm:cxn modelId="{53417E15-5EB7-5A43-BF49-FFDFA594B18E}" type="presParOf" srcId="{92FF1F89-356A-6A43-A158-85E4A7819440}" destId="{505BEE1E-5E27-5740-8BE4-B256754BAAF3}" srcOrd="0" destOrd="0" presId="urn:microsoft.com/office/officeart/2005/8/layout/orgChart1"/>
    <dgm:cxn modelId="{413F893C-90FB-CC41-94FD-6EF80F5438BC}" type="presParOf" srcId="{92FF1F89-356A-6A43-A158-85E4A7819440}" destId="{60C8F9CF-9500-E844-97AE-A73CCCD491D0}" srcOrd="1" destOrd="0" presId="urn:microsoft.com/office/officeart/2005/8/layout/orgChart1"/>
    <dgm:cxn modelId="{04EA05C1-3DC6-7F46-891E-2CBD6FCA8B04}" type="presParOf" srcId="{D00A3714-23BE-3C48-ADCE-D99A8F4FC6D2}" destId="{6E91FEEF-7C64-CB4D-9C68-6EC6DC9FD4B5}" srcOrd="1" destOrd="0" presId="urn:microsoft.com/office/officeart/2005/8/layout/orgChart1"/>
    <dgm:cxn modelId="{C2EA8BE6-0ED0-DA46-88A5-117D631E138B}" type="presParOf" srcId="{D00A3714-23BE-3C48-ADCE-D99A8F4FC6D2}" destId="{2DB9F884-1C77-DF4E-90C3-84510DE56A86}" srcOrd="2" destOrd="0" presId="urn:microsoft.com/office/officeart/2005/8/layout/orgChart1"/>
    <dgm:cxn modelId="{DED35F4A-9E3E-5A4B-8042-405A07FD951B}" type="presParOf" srcId="{68350196-D7DC-5D49-A22B-D57F85ED0DF5}" destId="{8E39771B-5F0A-4946-B95F-332D3DE25688}" srcOrd="2" destOrd="0" presId="urn:microsoft.com/office/officeart/2005/8/layout/orgChart1"/>
    <dgm:cxn modelId="{19E22231-B42D-014D-AC68-1269AB22C03A}" type="presParOf" srcId="{68350196-D7DC-5D49-A22B-D57F85ED0DF5}" destId="{9A7C1A1F-5DCE-0E49-80FB-A945CFC3F2E1}" srcOrd="3" destOrd="0" presId="urn:microsoft.com/office/officeart/2005/8/layout/orgChart1"/>
    <dgm:cxn modelId="{31771958-AC15-6F49-B2D7-8535A4639763}" type="presParOf" srcId="{9A7C1A1F-5DCE-0E49-80FB-A945CFC3F2E1}" destId="{99849D73-61ED-084B-9AAA-21A765168651}" srcOrd="0" destOrd="0" presId="urn:microsoft.com/office/officeart/2005/8/layout/orgChart1"/>
    <dgm:cxn modelId="{AC5FC596-A1DF-D842-B523-0EFCF068B4A1}" type="presParOf" srcId="{99849D73-61ED-084B-9AAA-21A765168651}" destId="{80ADB6B8-11B8-974A-9E4A-503B9353B0F0}" srcOrd="0" destOrd="0" presId="urn:microsoft.com/office/officeart/2005/8/layout/orgChart1"/>
    <dgm:cxn modelId="{3AF77BA3-4457-2045-9282-73CA5BBD36E8}" type="presParOf" srcId="{99849D73-61ED-084B-9AAA-21A765168651}" destId="{B785BE81-4853-384E-9029-3EBB7901B679}" srcOrd="1" destOrd="0" presId="urn:microsoft.com/office/officeart/2005/8/layout/orgChart1"/>
    <dgm:cxn modelId="{DBC472B5-F272-7D4E-A592-06D396D733CC}" type="presParOf" srcId="{9A7C1A1F-5DCE-0E49-80FB-A945CFC3F2E1}" destId="{E6CF1A8D-8C05-B641-BAFB-09057787F4CF}" srcOrd="1" destOrd="0" presId="urn:microsoft.com/office/officeart/2005/8/layout/orgChart1"/>
    <dgm:cxn modelId="{2A11E47D-60CE-F143-9579-CDD310B83607}" type="presParOf" srcId="{9A7C1A1F-5DCE-0E49-80FB-A945CFC3F2E1}" destId="{A1F2B371-D3C1-DA42-89CC-4D798AAC46EB}" srcOrd="2" destOrd="0" presId="urn:microsoft.com/office/officeart/2005/8/layout/orgChart1"/>
    <dgm:cxn modelId="{F8CE106E-308D-5147-967E-1F8A825881C5}" type="presParOf" srcId="{30EFA829-3E42-E74D-BB1D-10016302F788}" destId="{25F92A17-785D-E64B-8706-14EF42D206C1}" srcOrd="2" destOrd="0" presId="urn:microsoft.com/office/officeart/2005/8/layout/orgChart1"/>
    <dgm:cxn modelId="{28F9D6BA-1EBA-0A4A-B23F-93D7AFC98D06}" type="presParOf" srcId="{78815F5C-0D0D-D840-9149-4D9DF3B4E2AD}" destId="{73221E2D-F133-BB4C-BFBD-D94062CF5A3E}" srcOrd="2" destOrd="0" presId="urn:microsoft.com/office/officeart/2005/8/layout/orgChart1"/>
    <dgm:cxn modelId="{BCA06DF3-CD61-324B-A830-637EAF4DB0D7}" type="presParOf" srcId="{78815F5C-0D0D-D840-9149-4D9DF3B4E2AD}" destId="{DBF035E0-5EEB-274A-9B03-04E6573F3256}" srcOrd="3" destOrd="0" presId="urn:microsoft.com/office/officeart/2005/8/layout/orgChart1"/>
    <dgm:cxn modelId="{70B3002C-2980-2943-B578-E07681078383}" type="presParOf" srcId="{DBF035E0-5EEB-274A-9B03-04E6573F3256}" destId="{34E6559A-3A58-AC42-9324-98FDC996F421}" srcOrd="0" destOrd="0" presId="urn:microsoft.com/office/officeart/2005/8/layout/orgChart1"/>
    <dgm:cxn modelId="{386EDB56-FCDD-A047-8C26-8FAE7F7C83D5}" type="presParOf" srcId="{34E6559A-3A58-AC42-9324-98FDC996F421}" destId="{A7304EE1-8441-8E4C-A444-EB14CD517151}" srcOrd="0" destOrd="0" presId="urn:microsoft.com/office/officeart/2005/8/layout/orgChart1"/>
    <dgm:cxn modelId="{C946537D-C210-BF4B-A21B-C64426C2BA89}" type="presParOf" srcId="{34E6559A-3A58-AC42-9324-98FDC996F421}" destId="{5D7C284F-76CF-714F-9C8B-C9418D831A4A}" srcOrd="1" destOrd="0" presId="urn:microsoft.com/office/officeart/2005/8/layout/orgChart1"/>
    <dgm:cxn modelId="{ACF2BC45-67A5-B64C-9BBE-315474874F08}" type="presParOf" srcId="{DBF035E0-5EEB-274A-9B03-04E6573F3256}" destId="{8D52A354-FCC4-C24E-BACB-542FA92E3A64}" srcOrd="1" destOrd="0" presId="urn:microsoft.com/office/officeart/2005/8/layout/orgChart1"/>
    <dgm:cxn modelId="{1AF659B2-55D5-3545-98EC-1CA00C0E8AA3}" type="presParOf" srcId="{8D52A354-FCC4-C24E-BACB-542FA92E3A64}" destId="{1545CBBD-B92C-DB42-86AA-A9230EA8B7D6}" srcOrd="0" destOrd="0" presId="urn:microsoft.com/office/officeart/2005/8/layout/orgChart1"/>
    <dgm:cxn modelId="{0323AFD5-1B58-3348-8EFC-6B245020D3B1}" type="presParOf" srcId="{8D52A354-FCC4-C24E-BACB-542FA92E3A64}" destId="{4B872CAE-1508-0A40-91F9-E8F006F351A2}" srcOrd="1" destOrd="0" presId="urn:microsoft.com/office/officeart/2005/8/layout/orgChart1"/>
    <dgm:cxn modelId="{A35BBC67-6905-3C4E-92AC-20A0A18F392D}" type="presParOf" srcId="{4B872CAE-1508-0A40-91F9-E8F006F351A2}" destId="{F19286CA-8F0B-B944-B6BA-5B20C3DD2343}" srcOrd="0" destOrd="0" presId="urn:microsoft.com/office/officeart/2005/8/layout/orgChart1"/>
    <dgm:cxn modelId="{5EB0E94A-E16D-DF40-8B1A-6FFB163DA715}" type="presParOf" srcId="{F19286CA-8F0B-B944-B6BA-5B20C3DD2343}" destId="{5738475C-196D-AF4B-938B-72685EC407BC}" srcOrd="0" destOrd="0" presId="urn:microsoft.com/office/officeart/2005/8/layout/orgChart1"/>
    <dgm:cxn modelId="{3775F2B2-BB87-C345-B8AF-E4D817D0A802}" type="presParOf" srcId="{F19286CA-8F0B-B944-B6BA-5B20C3DD2343}" destId="{2A49D0D7-1705-9D4C-AAA6-C54D9783C3B9}" srcOrd="1" destOrd="0" presId="urn:microsoft.com/office/officeart/2005/8/layout/orgChart1"/>
    <dgm:cxn modelId="{47497A45-0110-BE48-9A58-28B03B596C3D}" type="presParOf" srcId="{4B872CAE-1508-0A40-91F9-E8F006F351A2}" destId="{7BBF9C02-4934-6C43-8B8A-84956232F866}" srcOrd="1" destOrd="0" presId="urn:microsoft.com/office/officeart/2005/8/layout/orgChart1"/>
    <dgm:cxn modelId="{6DB34977-A710-7F4E-8C66-BB38DD2D30A4}" type="presParOf" srcId="{4B872CAE-1508-0A40-91F9-E8F006F351A2}" destId="{A270A505-DE71-AA44-9A2A-4618C7ED3102}" srcOrd="2" destOrd="0" presId="urn:microsoft.com/office/officeart/2005/8/layout/orgChart1"/>
    <dgm:cxn modelId="{C53230ED-9612-0842-973E-EA3B9E820ACF}" type="presParOf" srcId="{8D52A354-FCC4-C24E-BACB-542FA92E3A64}" destId="{40DDE066-CA21-854F-89BD-20E1B86D01FC}" srcOrd="2" destOrd="0" presId="urn:microsoft.com/office/officeart/2005/8/layout/orgChart1"/>
    <dgm:cxn modelId="{2A86F4B6-0AA6-B143-90CD-B0BC1244D521}" type="presParOf" srcId="{8D52A354-FCC4-C24E-BACB-542FA92E3A64}" destId="{5054F45D-1F5C-E94B-89EF-FDF6251FF6B3}" srcOrd="3" destOrd="0" presId="urn:microsoft.com/office/officeart/2005/8/layout/orgChart1"/>
    <dgm:cxn modelId="{6486D75A-B127-F744-93C0-7F7D6AB34536}" type="presParOf" srcId="{5054F45D-1F5C-E94B-89EF-FDF6251FF6B3}" destId="{73684703-3BDD-1040-86A9-07A25BB40C73}" srcOrd="0" destOrd="0" presId="urn:microsoft.com/office/officeart/2005/8/layout/orgChart1"/>
    <dgm:cxn modelId="{E28C6857-0AEB-2948-9B6D-19C0E5E72E1F}" type="presParOf" srcId="{73684703-3BDD-1040-86A9-07A25BB40C73}" destId="{605FDC8C-EACE-984E-A53C-27A27986FC97}" srcOrd="0" destOrd="0" presId="urn:microsoft.com/office/officeart/2005/8/layout/orgChart1"/>
    <dgm:cxn modelId="{4E469FCD-B0A4-604B-8283-F9F7015928DB}" type="presParOf" srcId="{73684703-3BDD-1040-86A9-07A25BB40C73}" destId="{C9F6BBFB-CD87-4E4D-9988-79BAB3283CF1}" srcOrd="1" destOrd="0" presId="urn:microsoft.com/office/officeart/2005/8/layout/orgChart1"/>
    <dgm:cxn modelId="{02E7D3E2-B62D-B446-AC0E-E7AA93037CB1}" type="presParOf" srcId="{5054F45D-1F5C-E94B-89EF-FDF6251FF6B3}" destId="{EC31008B-287B-CA41-9D27-0B9D49912189}" srcOrd="1" destOrd="0" presId="urn:microsoft.com/office/officeart/2005/8/layout/orgChart1"/>
    <dgm:cxn modelId="{D62BEF94-3A24-F146-8971-349EE344A71B}" type="presParOf" srcId="{5054F45D-1F5C-E94B-89EF-FDF6251FF6B3}" destId="{C72394BF-0708-B842-9DB8-FF95429ADA30}" srcOrd="2" destOrd="0" presId="urn:microsoft.com/office/officeart/2005/8/layout/orgChart1"/>
    <dgm:cxn modelId="{F632FC51-C42D-324F-8AC6-7B91D10A4046}" type="presParOf" srcId="{DBF035E0-5EEB-274A-9B03-04E6573F3256}" destId="{830E3B92-408D-7C40-B4C9-5E21CEE37654}" srcOrd="2" destOrd="0" presId="urn:microsoft.com/office/officeart/2005/8/layout/orgChart1"/>
    <dgm:cxn modelId="{E62DC5EC-83A1-CB47-A661-F85177B7372D}" type="presParOf" srcId="{A42C4567-400B-3A41-868A-C225CBE5EE78}" destId="{D55A3CAA-37EA-EB42-BBEA-FA29A22771D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8B43A6A-B7EB-EB44-BCB4-D2A385DA6F6D}" type="doc">
      <dgm:prSet loTypeId="urn:microsoft.com/office/officeart/2005/8/layout/hProcess9" loCatId="process" qsTypeId="urn:microsoft.com/office/officeart/2005/8/quickstyle/simple1" qsCatId="simple" csTypeId="urn:microsoft.com/office/officeart/2005/8/colors/accent1_2" csCatId="accent1" phldr="1"/>
      <dgm:spPr/>
    </dgm:pt>
    <dgm:pt modelId="{56C5EDAA-A27E-0D4B-ABC0-0553365618AC}">
      <dgm:prSet phldrT="[Text]"/>
      <dgm:spPr>
        <a:solidFill>
          <a:schemeClr val="bg2"/>
        </a:solidFill>
      </dgm:spPr>
      <dgm:t>
        <a:bodyPr/>
        <a:lstStyle/>
        <a:p>
          <a:r>
            <a:rPr lang="en-US"/>
            <a:t>Receive material/training from Rockwell</a:t>
          </a:r>
        </a:p>
      </dgm:t>
    </dgm:pt>
    <dgm:pt modelId="{35FB02A6-0881-F642-A5E2-2003365C776A}" type="parTrans" cxnId="{AF8E4C40-582C-724C-B255-5C381E3DB6E5}">
      <dgm:prSet/>
      <dgm:spPr/>
      <dgm:t>
        <a:bodyPr/>
        <a:lstStyle/>
        <a:p>
          <a:endParaRPr lang="en-US"/>
        </a:p>
      </dgm:t>
    </dgm:pt>
    <dgm:pt modelId="{B2900049-8027-6941-8B55-22EAEECF957C}" type="sibTrans" cxnId="{AF8E4C40-582C-724C-B255-5C381E3DB6E5}">
      <dgm:prSet/>
      <dgm:spPr/>
      <dgm:t>
        <a:bodyPr/>
        <a:lstStyle/>
        <a:p>
          <a:endParaRPr lang="en-US"/>
        </a:p>
      </dgm:t>
    </dgm:pt>
    <dgm:pt modelId="{BA21AD5D-FB2D-764C-9DDC-B7F41BAA87CD}">
      <dgm:prSet phldrT="[Text]"/>
      <dgm:spPr>
        <a:solidFill>
          <a:schemeClr val="bg2"/>
        </a:solidFill>
      </dgm:spPr>
      <dgm:t>
        <a:bodyPr/>
        <a:lstStyle/>
        <a:p>
          <a:r>
            <a:rPr lang="en-US"/>
            <a:t>Coordinate with Center of the Advancement of Teaching</a:t>
          </a:r>
        </a:p>
      </dgm:t>
    </dgm:pt>
    <dgm:pt modelId="{18C48736-B7DF-AF43-AEB2-E70F2988B89E}" type="parTrans" cxnId="{6A3BA884-A0A9-7448-8FD3-2E574FF7C22B}">
      <dgm:prSet/>
      <dgm:spPr/>
      <dgm:t>
        <a:bodyPr/>
        <a:lstStyle/>
        <a:p>
          <a:endParaRPr lang="en-US"/>
        </a:p>
      </dgm:t>
    </dgm:pt>
    <dgm:pt modelId="{E9A6F1FD-CC7B-F746-9FB6-CC77AB93FA41}" type="sibTrans" cxnId="{6A3BA884-A0A9-7448-8FD3-2E574FF7C22B}">
      <dgm:prSet/>
      <dgm:spPr/>
      <dgm:t>
        <a:bodyPr/>
        <a:lstStyle/>
        <a:p>
          <a:endParaRPr lang="en-US"/>
        </a:p>
      </dgm:t>
    </dgm:pt>
    <dgm:pt modelId="{E7B794F2-70F4-1546-A702-0DB5C190A4ED}">
      <dgm:prSet phldrT="[Text]"/>
      <dgm:spPr>
        <a:solidFill>
          <a:schemeClr val="bg2"/>
        </a:solidFill>
      </dgm:spPr>
      <dgm:t>
        <a:bodyPr/>
        <a:lstStyle/>
        <a:p>
          <a:r>
            <a:rPr lang="en-US"/>
            <a:t>Familiarize ourselves with FSU and Rockwell licensing and vending processes</a:t>
          </a:r>
        </a:p>
      </dgm:t>
    </dgm:pt>
    <dgm:pt modelId="{734D8F8D-58BD-E64F-A52F-8DC31C538972}" type="parTrans" cxnId="{2B1C352F-B973-C24F-970D-C877397651F4}">
      <dgm:prSet/>
      <dgm:spPr/>
      <dgm:t>
        <a:bodyPr/>
        <a:lstStyle/>
        <a:p>
          <a:endParaRPr lang="en-US"/>
        </a:p>
      </dgm:t>
    </dgm:pt>
    <dgm:pt modelId="{99D56245-E03B-384A-B513-987F831CC625}" type="sibTrans" cxnId="{2B1C352F-B973-C24F-970D-C877397651F4}">
      <dgm:prSet/>
      <dgm:spPr/>
      <dgm:t>
        <a:bodyPr/>
        <a:lstStyle/>
        <a:p>
          <a:endParaRPr lang="en-US"/>
        </a:p>
      </dgm:t>
    </dgm:pt>
    <dgm:pt modelId="{F5A7A0A0-0245-8E4C-B5BA-245687AA5C6C}">
      <dgm:prSet phldrT="[Text]"/>
      <dgm:spPr>
        <a:solidFill>
          <a:schemeClr val="bg2"/>
        </a:solidFill>
      </dgm:spPr>
      <dgm:t>
        <a:bodyPr/>
        <a:lstStyle/>
        <a:p>
          <a:r>
            <a:rPr lang="en-US"/>
            <a:t>Continue learning and programming PLCs using Ladder Logic</a:t>
          </a:r>
        </a:p>
      </dgm:t>
    </dgm:pt>
    <dgm:pt modelId="{2DB3CB02-FA2A-0C48-AB63-C6419B6DBDAA}" type="parTrans" cxnId="{DC44043E-5ED7-8247-930A-21C030C10CFE}">
      <dgm:prSet/>
      <dgm:spPr/>
      <dgm:t>
        <a:bodyPr/>
        <a:lstStyle/>
        <a:p>
          <a:endParaRPr lang="en-US"/>
        </a:p>
      </dgm:t>
    </dgm:pt>
    <dgm:pt modelId="{6B9EE149-4799-B14F-A83C-59B9B3356293}" type="sibTrans" cxnId="{DC44043E-5ED7-8247-930A-21C030C10CFE}">
      <dgm:prSet/>
      <dgm:spPr/>
      <dgm:t>
        <a:bodyPr/>
        <a:lstStyle/>
        <a:p>
          <a:endParaRPr lang="en-US"/>
        </a:p>
      </dgm:t>
    </dgm:pt>
    <dgm:pt modelId="{E6582480-D04F-6A46-9168-3902F089A6CA}" type="pres">
      <dgm:prSet presAssocID="{08B43A6A-B7EB-EB44-BCB4-D2A385DA6F6D}" presName="CompostProcess" presStyleCnt="0">
        <dgm:presLayoutVars>
          <dgm:dir/>
          <dgm:resizeHandles val="exact"/>
        </dgm:presLayoutVars>
      </dgm:prSet>
      <dgm:spPr/>
    </dgm:pt>
    <dgm:pt modelId="{198D9371-D20C-D441-B014-DB24BB064B74}" type="pres">
      <dgm:prSet presAssocID="{08B43A6A-B7EB-EB44-BCB4-D2A385DA6F6D}" presName="arrow" presStyleLbl="bgShp" presStyleIdx="0" presStyleCnt="1" custLinFactNeighborY="-6098"/>
      <dgm:spPr>
        <a:solidFill>
          <a:schemeClr val="bg1"/>
        </a:solidFill>
      </dgm:spPr>
    </dgm:pt>
    <dgm:pt modelId="{C5592FD5-D256-6F41-9A34-F7E8D1CFE95E}" type="pres">
      <dgm:prSet presAssocID="{08B43A6A-B7EB-EB44-BCB4-D2A385DA6F6D}" presName="linearProcess" presStyleCnt="0"/>
      <dgm:spPr/>
    </dgm:pt>
    <dgm:pt modelId="{DC155BF0-74E1-EB4A-9555-A43B7ECCF4FA}" type="pres">
      <dgm:prSet presAssocID="{56C5EDAA-A27E-0D4B-ABC0-0553365618AC}" presName="textNode" presStyleLbl="node1" presStyleIdx="0" presStyleCnt="4">
        <dgm:presLayoutVars>
          <dgm:bulletEnabled val="1"/>
        </dgm:presLayoutVars>
      </dgm:prSet>
      <dgm:spPr/>
    </dgm:pt>
    <dgm:pt modelId="{4D19E55A-E5A4-8A43-9CC7-66DEA0265AFB}" type="pres">
      <dgm:prSet presAssocID="{B2900049-8027-6941-8B55-22EAEECF957C}" presName="sibTrans" presStyleCnt="0"/>
      <dgm:spPr/>
    </dgm:pt>
    <dgm:pt modelId="{5157A4F8-77F5-784D-96CA-F9FE6352E3B5}" type="pres">
      <dgm:prSet presAssocID="{F5A7A0A0-0245-8E4C-B5BA-245687AA5C6C}" presName="textNode" presStyleLbl="node1" presStyleIdx="1" presStyleCnt="4">
        <dgm:presLayoutVars>
          <dgm:bulletEnabled val="1"/>
        </dgm:presLayoutVars>
      </dgm:prSet>
      <dgm:spPr/>
    </dgm:pt>
    <dgm:pt modelId="{6E882ADE-0F5C-CC46-A244-DA146C8F0A8B}" type="pres">
      <dgm:prSet presAssocID="{6B9EE149-4799-B14F-A83C-59B9B3356293}" presName="sibTrans" presStyleCnt="0"/>
      <dgm:spPr/>
    </dgm:pt>
    <dgm:pt modelId="{7F7EC934-F430-4047-9610-AE9744295074}" type="pres">
      <dgm:prSet presAssocID="{BA21AD5D-FB2D-764C-9DDC-B7F41BAA87CD}" presName="textNode" presStyleLbl="node1" presStyleIdx="2" presStyleCnt="4">
        <dgm:presLayoutVars>
          <dgm:bulletEnabled val="1"/>
        </dgm:presLayoutVars>
      </dgm:prSet>
      <dgm:spPr/>
    </dgm:pt>
    <dgm:pt modelId="{7CFF7CDD-345B-B84B-846A-3B03CF1074DF}" type="pres">
      <dgm:prSet presAssocID="{E9A6F1FD-CC7B-F746-9FB6-CC77AB93FA41}" presName="sibTrans" presStyleCnt="0"/>
      <dgm:spPr/>
    </dgm:pt>
    <dgm:pt modelId="{8602F124-2E66-9F47-AE47-46785E03C74D}" type="pres">
      <dgm:prSet presAssocID="{E7B794F2-70F4-1546-A702-0DB5C190A4ED}" presName="textNode" presStyleLbl="node1" presStyleIdx="3" presStyleCnt="4">
        <dgm:presLayoutVars>
          <dgm:bulletEnabled val="1"/>
        </dgm:presLayoutVars>
      </dgm:prSet>
      <dgm:spPr/>
    </dgm:pt>
  </dgm:ptLst>
  <dgm:cxnLst>
    <dgm:cxn modelId="{917E542C-F76B-8A49-A278-9C5AC0698794}" type="presOf" srcId="{08B43A6A-B7EB-EB44-BCB4-D2A385DA6F6D}" destId="{E6582480-D04F-6A46-9168-3902F089A6CA}" srcOrd="0" destOrd="0" presId="urn:microsoft.com/office/officeart/2005/8/layout/hProcess9"/>
    <dgm:cxn modelId="{2B1C352F-B973-C24F-970D-C877397651F4}" srcId="{08B43A6A-B7EB-EB44-BCB4-D2A385DA6F6D}" destId="{E7B794F2-70F4-1546-A702-0DB5C190A4ED}" srcOrd="3" destOrd="0" parTransId="{734D8F8D-58BD-E64F-A52F-8DC31C538972}" sibTransId="{99D56245-E03B-384A-B513-987F831CC625}"/>
    <dgm:cxn modelId="{DC44043E-5ED7-8247-930A-21C030C10CFE}" srcId="{08B43A6A-B7EB-EB44-BCB4-D2A385DA6F6D}" destId="{F5A7A0A0-0245-8E4C-B5BA-245687AA5C6C}" srcOrd="1" destOrd="0" parTransId="{2DB3CB02-FA2A-0C48-AB63-C6419B6DBDAA}" sibTransId="{6B9EE149-4799-B14F-A83C-59B9B3356293}"/>
    <dgm:cxn modelId="{AF8E4C40-582C-724C-B255-5C381E3DB6E5}" srcId="{08B43A6A-B7EB-EB44-BCB4-D2A385DA6F6D}" destId="{56C5EDAA-A27E-0D4B-ABC0-0553365618AC}" srcOrd="0" destOrd="0" parTransId="{35FB02A6-0881-F642-A5E2-2003365C776A}" sibTransId="{B2900049-8027-6941-8B55-22EAEECF957C}"/>
    <dgm:cxn modelId="{D3AC3265-69A1-044B-803C-5BA51AF184D1}" type="presOf" srcId="{56C5EDAA-A27E-0D4B-ABC0-0553365618AC}" destId="{DC155BF0-74E1-EB4A-9555-A43B7ECCF4FA}" srcOrd="0" destOrd="0" presId="urn:microsoft.com/office/officeart/2005/8/layout/hProcess9"/>
    <dgm:cxn modelId="{E3ACA47F-33BB-1A46-B270-A4AAA9AE5F2C}" type="presOf" srcId="{E7B794F2-70F4-1546-A702-0DB5C190A4ED}" destId="{8602F124-2E66-9F47-AE47-46785E03C74D}" srcOrd="0" destOrd="0" presId="urn:microsoft.com/office/officeart/2005/8/layout/hProcess9"/>
    <dgm:cxn modelId="{6A3BA884-A0A9-7448-8FD3-2E574FF7C22B}" srcId="{08B43A6A-B7EB-EB44-BCB4-D2A385DA6F6D}" destId="{BA21AD5D-FB2D-764C-9DDC-B7F41BAA87CD}" srcOrd="2" destOrd="0" parTransId="{18C48736-B7DF-AF43-AEB2-E70F2988B89E}" sibTransId="{E9A6F1FD-CC7B-F746-9FB6-CC77AB93FA41}"/>
    <dgm:cxn modelId="{66B223BE-2E57-C544-9722-0868866BD8F5}" type="presOf" srcId="{F5A7A0A0-0245-8E4C-B5BA-245687AA5C6C}" destId="{5157A4F8-77F5-784D-96CA-F9FE6352E3B5}" srcOrd="0" destOrd="0" presId="urn:microsoft.com/office/officeart/2005/8/layout/hProcess9"/>
    <dgm:cxn modelId="{21A31CEA-5F44-D648-9B44-C9E21AD16798}" type="presOf" srcId="{BA21AD5D-FB2D-764C-9DDC-B7F41BAA87CD}" destId="{7F7EC934-F430-4047-9610-AE9744295074}" srcOrd="0" destOrd="0" presId="urn:microsoft.com/office/officeart/2005/8/layout/hProcess9"/>
    <dgm:cxn modelId="{CCA69C70-5D03-8F4C-B63D-747C66DBA416}" type="presParOf" srcId="{E6582480-D04F-6A46-9168-3902F089A6CA}" destId="{198D9371-D20C-D441-B014-DB24BB064B74}" srcOrd="0" destOrd="0" presId="urn:microsoft.com/office/officeart/2005/8/layout/hProcess9"/>
    <dgm:cxn modelId="{59FF5B58-8371-6440-9165-BE2A5BE09E84}" type="presParOf" srcId="{E6582480-D04F-6A46-9168-3902F089A6CA}" destId="{C5592FD5-D256-6F41-9A34-F7E8D1CFE95E}" srcOrd="1" destOrd="0" presId="urn:microsoft.com/office/officeart/2005/8/layout/hProcess9"/>
    <dgm:cxn modelId="{FDCDB7D6-E984-B840-B090-4D6B1E081A41}" type="presParOf" srcId="{C5592FD5-D256-6F41-9A34-F7E8D1CFE95E}" destId="{DC155BF0-74E1-EB4A-9555-A43B7ECCF4FA}" srcOrd="0" destOrd="0" presId="urn:microsoft.com/office/officeart/2005/8/layout/hProcess9"/>
    <dgm:cxn modelId="{766D0B64-EE97-AB4D-A494-69E5B2FCD266}" type="presParOf" srcId="{C5592FD5-D256-6F41-9A34-F7E8D1CFE95E}" destId="{4D19E55A-E5A4-8A43-9CC7-66DEA0265AFB}" srcOrd="1" destOrd="0" presId="urn:microsoft.com/office/officeart/2005/8/layout/hProcess9"/>
    <dgm:cxn modelId="{9602CA45-36FA-6F4E-8EBE-7887646C5899}" type="presParOf" srcId="{C5592FD5-D256-6F41-9A34-F7E8D1CFE95E}" destId="{5157A4F8-77F5-784D-96CA-F9FE6352E3B5}" srcOrd="2" destOrd="0" presId="urn:microsoft.com/office/officeart/2005/8/layout/hProcess9"/>
    <dgm:cxn modelId="{50095679-24F3-4744-A08B-50BDCFC04786}" type="presParOf" srcId="{C5592FD5-D256-6F41-9A34-F7E8D1CFE95E}" destId="{6E882ADE-0F5C-CC46-A244-DA146C8F0A8B}" srcOrd="3" destOrd="0" presId="urn:microsoft.com/office/officeart/2005/8/layout/hProcess9"/>
    <dgm:cxn modelId="{E286E024-F54A-7144-B622-BB04290F62B7}" type="presParOf" srcId="{C5592FD5-D256-6F41-9A34-F7E8D1CFE95E}" destId="{7F7EC934-F430-4047-9610-AE9744295074}" srcOrd="4" destOrd="0" presId="urn:microsoft.com/office/officeart/2005/8/layout/hProcess9"/>
    <dgm:cxn modelId="{B88D60AB-4553-CC4D-8F4B-6D37857C6F8B}" type="presParOf" srcId="{C5592FD5-D256-6F41-9A34-F7E8D1CFE95E}" destId="{7CFF7CDD-345B-B84B-846A-3B03CF1074DF}" srcOrd="5" destOrd="0" presId="urn:microsoft.com/office/officeart/2005/8/layout/hProcess9"/>
    <dgm:cxn modelId="{0C20D602-112A-FA46-AA0D-6799B0F291B9}" type="presParOf" srcId="{C5592FD5-D256-6F41-9A34-F7E8D1CFE95E}" destId="{8602F124-2E66-9F47-AE47-46785E03C74D}"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E6D262-D29A-E84A-B275-EF2B1875AB34}">
      <dsp:nvSpPr>
        <dsp:cNvPr id="0" name=""/>
        <dsp:cNvSpPr/>
      </dsp:nvSpPr>
      <dsp:spPr>
        <a:xfrm>
          <a:off x="4782377" y="1950352"/>
          <a:ext cx="3383567" cy="587230"/>
        </a:xfrm>
        <a:custGeom>
          <a:avLst/>
          <a:gdLst/>
          <a:ahLst/>
          <a:cxnLst/>
          <a:rect l="0" t="0" r="0" b="0"/>
          <a:pathLst>
            <a:path>
              <a:moveTo>
                <a:pt x="0" y="0"/>
              </a:moveTo>
              <a:lnTo>
                <a:pt x="0" y="293615"/>
              </a:lnTo>
              <a:lnTo>
                <a:pt x="3383567" y="293615"/>
              </a:lnTo>
              <a:lnTo>
                <a:pt x="3383567" y="587230"/>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C41A6639-047E-5645-9B76-F6CF1FF5C67B}">
      <dsp:nvSpPr>
        <dsp:cNvPr id="0" name=""/>
        <dsp:cNvSpPr/>
      </dsp:nvSpPr>
      <dsp:spPr>
        <a:xfrm>
          <a:off x="4736657" y="1950352"/>
          <a:ext cx="91440" cy="587230"/>
        </a:xfrm>
        <a:custGeom>
          <a:avLst/>
          <a:gdLst/>
          <a:ahLst/>
          <a:cxnLst/>
          <a:rect l="0" t="0" r="0" b="0"/>
          <a:pathLst>
            <a:path>
              <a:moveTo>
                <a:pt x="45720" y="0"/>
              </a:moveTo>
              <a:lnTo>
                <a:pt x="45720" y="587230"/>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3FEEB785-597A-8A4F-8E23-44A8EEC24C5D}">
      <dsp:nvSpPr>
        <dsp:cNvPr id="0" name=""/>
        <dsp:cNvSpPr/>
      </dsp:nvSpPr>
      <dsp:spPr>
        <a:xfrm>
          <a:off x="1398810" y="1950352"/>
          <a:ext cx="3383567" cy="587230"/>
        </a:xfrm>
        <a:custGeom>
          <a:avLst/>
          <a:gdLst/>
          <a:ahLst/>
          <a:cxnLst/>
          <a:rect l="0" t="0" r="0" b="0"/>
          <a:pathLst>
            <a:path>
              <a:moveTo>
                <a:pt x="3383567" y="0"/>
              </a:moveTo>
              <a:lnTo>
                <a:pt x="3383567" y="293615"/>
              </a:lnTo>
              <a:lnTo>
                <a:pt x="0" y="293615"/>
              </a:lnTo>
              <a:lnTo>
                <a:pt x="0" y="587230"/>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F4A35D5A-4748-2E44-AB7D-7D769AF5E40A}">
      <dsp:nvSpPr>
        <dsp:cNvPr id="0" name=""/>
        <dsp:cNvSpPr/>
      </dsp:nvSpPr>
      <dsp:spPr>
        <a:xfrm>
          <a:off x="3384209" y="552184"/>
          <a:ext cx="2796336" cy="1398168"/>
        </a:xfrm>
        <a:prstGeom prst="rect">
          <a:avLst/>
        </a:prstGeom>
        <a:solidFill>
          <a:schemeClr val="bg2">
            <a:lumMod val="50000"/>
          </a:schemeClr>
        </a:solidFill>
        <a:ln w="12700" cap="flat" cmpd="sng" algn="ctr">
          <a:solidFill>
            <a:schemeClr val="bg2">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en-US" sz="4100" kern="1200"/>
            <a:t>PLC Learning System</a:t>
          </a:r>
        </a:p>
      </dsp:txBody>
      <dsp:txXfrm>
        <a:off x="3384209" y="552184"/>
        <a:ext cx="2796336" cy="1398168"/>
      </dsp:txXfrm>
    </dsp:sp>
    <dsp:sp modelId="{70758D36-6733-0A42-B188-16CA15080FED}">
      <dsp:nvSpPr>
        <dsp:cNvPr id="0" name=""/>
        <dsp:cNvSpPr/>
      </dsp:nvSpPr>
      <dsp:spPr>
        <a:xfrm>
          <a:off x="642" y="2537583"/>
          <a:ext cx="2796336" cy="1398168"/>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en-US" sz="4100" kern="1200"/>
            <a:t>Control</a:t>
          </a:r>
        </a:p>
      </dsp:txBody>
      <dsp:txXfrm>
        <a:off x="642" y="2537583"/>
        <a:ext cx="2796336" cy="1398168"/>
      </dsp:txXfrm>
    </dsp:sp>
    <dsp:sp modelId="{7CB52F46-3B06-DF43-8258-4ED8DABF7443}">
      <dsp:nvSpPr>
        <dsp:cNvPr id="0" name=""/>
        <dsp:cNvSpPr/>
      </dsp:nvSpPr>
      <dsp:spPr>
        <a:xfrm>
          <a:off x="3384209" y="2537583"/>
          <a:ext cx="2796336" cy="1398168"/>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en-US" sz="4100" kern="1200"/>
            <a:t>Plant</a:t>
          </a:r>
        </a:p>
      </dsp:txBody>
      <dsp:txXfrm>
        <a:off x="3384209" y="2537583"/>
        <a:ext cx="2796336" cy="1398168"/>
      </dsp:txXfrm>
    </dsp:sp>
    <dsp:sp modelId="{8B9D9C33-426D-4542-9E03-912F8E575BC8}">
      <dsp:nvSpPr>
        <dsp:cNvPr id="0" name=""/>
        <dsp:cNvSpPr/>
      </dsp:nvSpPr>
      <dsp:spPr>
        <a:xfrm>
          <a:off x="6767777" y="2537583"/>
          <a:ext cx="2796336" cy="1398168"/>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en-US" sz="4100" kern="1200"/>
            <a:t>Facilitate</a:t>
          </a:r>
        </a:p>
      </dsp:txBody>
      <dsp:txXfrm>
        <a:off x="6767777" y="2537583"/>
        <a:ext cx="2796336" cy="13981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46A48C-6FD5-C548-9A43-E017DCB7F80B}">
      <dsp:nvSpPr>
        <dsp:cNvPr id="0" name=""/>
        <dsp:cNvSpPr/>
      </dsp:nvSpPr>
      <dsp:spPr>
        <a:xfrm>
          <a:off x="3536121" y="2024578"/>
          <a:ext cx="1935132" cy="671699"/>
        </a:xfrm>
        <a:custGeom>
          <a:avLst/>
          <a:gdLst/>
          <a:ahLst/>
          <a:cxnLst/>
          <a:rect l="0" t="0" r="0" b="0"/>
          <a:pathLst>
            <a:path>
              <a:moveTo>
                <a:pt x="0" y="0"/>
              </a:moveTo>
              <a:lnTo>
                <a:pt x="0" y="335849"/>
              </a:lnTo>
              <a:lnTo>
                <a:pt x="1935132" y="335849"/>
              </a:lnTo>
              <a:lnTo>
                <a:pt x="1935132" y="671699"/>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D2D5FC1B-60EB-F444-B8E9-55251D4FEAEE}">
      <dsp:nvSpPr>
        <dsp:cNvPr id="0" name=""/>
        <dsp:cNvSpPr/>
      </dsp:nvSpPr>
      <dsp:spPr>
        <a:xfrm>
          <a:off x="1600988" y="2024578"/>
          <a:ext cx="1935132" cy="671699"/>
        </a:xfrm>
        <a:custGeom>
          <a:avLst/>
          <a:gdLst/>
          <a:ahLst/>
          <a:cxnLst/>
          <a:rect l="0" t="0" r="0" b="0"/>
          <a:pathLst>
            <a:path>
              <a:moveTo>
                <a:pt x="1935132" y="0"/>
              </a:moveTo>
              <a:lnTo>
                <a:pt x="1935132" y="335849"/>
              </a:lnTo>
              <a:lnTo>
                <a:pt x="0" y="335849"/>
              </a:lnTo>
              <a:lnTo>
                <a:pt x="0" y="671699"/>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E19D851C-0FA7-C346-B428-05457445BAEF}">
      <dsp:nvSpPr>
        <dsp:cNvPr id="0" name=""/>
        <dsp:cNvSpPr/>
      </dsp:nvSpPr>
      <dsp:spPr>
        <a:xfrm>
          <a:off x="1936838" y="425295"/>
          <a:ext cx="3198566" cy="1599283"/>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kern="1200"/>
            <a:t>Control</a:t>
          </a:r>
        </a:p>
      </dsp:txBody>
      <dsp:txXfrm>
        <a:off x="1936838" y="425295"/>
        <a:ext cx="3198566" cy="1599283"/>
      </dsp:txXfrm>
    </dsp:sp>
    <dsp:sp modelId="{DB1CC406-443A-1246-A625-D6399A621DD3}">
      <dsp:nvSpPr>
        <dsp:cNvPr id="0" name=""/>
        <dsp:cNvSpPr/>
      </dsp:nvSpPr>
      <dsp:spPr>
        <a:xfrm>
          <a:off x="1705" y="2696278"/>
          <a:ext cx="3198566" cy="1599283"/>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kern="1200"/>
            <a:t>Integrate logic</a:t>
          </a:r>
        </a:p>
      </dsp:txBody>
      <dsp:txXfrm>
        <a:off x="1705" y="2696278"/>
        <a:ext cx="3198566" cy="1599283"/>
      </dsp:txXfrm>
    </dsp:sp>
    <dsp:sp modelId="{23C6B017-7C02-3D49-9EC3-BF066D85D2D0}">
      <dsp:nvSpPr>
        <dsp:cNvPr id="0" name=""/>
        <dsp:cNvSpPr/>
      </dsp:nvSpPr>
      <dsp:spPr>
        <a:xfrm>
          <a:off x="3871971" y="2696278"/>
          <a:ext cx="3198566" cy="1599283"/>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kern="1200"/>
            <a:t>Interpret visual feedback</a:t>
          </a:r>
        </a:p>
      </dsp:txBody>
      <dsp:txXfrm>
        <a:off x="3871971" y="2696278"/>
        <a:ext cx="3198566" cy="15992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99DB68-91C4-4F43-9372-B701B147E6BE}">
      <dsp:nvSpPr>
        <dsp:cNvPr id="0" name=""/>
        <dsp:cNvSpPr/>
      </dsp:nvSpPr>
      <dsp:spPr>
        <a:xfrm>
          <a:off x="5803986" y="1791713"/>
          <a:ext cx="222099" cy="2783646"/>
        </a:xfrm>
        <a:custGeom>
          <a:avLst/>
          <a:gdLst/>
          <a:ahLst/>
          <a:cxnLst/>
          <a:rect l="0" t="0" r="0" b="0"/>
          <a:pathLst>
            <a:path>
              <a:moveTo>
                <a:pt x="0" y="0"/>
              </a:moveTo>
              <a:lnTo>
                <a:pt x="0" y="2783646"/>
              </a:lnTo>
              <a:lnTo>
                <a:pt x="222099" y="2783646"/>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A84614AD-E4C1-2E42-8606-3924A68E0829}">
      <dsp:nvSpPr>
        <dsp:cNvPr id="0" name=""/>
        <dsp:cNvSpPr/>
      </dsp:nvSpPr>
      <dsp:spPr>
        <a:xfrm>
          <a:off x="5803986" y="1791713"/>
          <a:ext cx="222099" cy="1732376"/>
        </a:xfrm>
        <a:custGeom>
          <a:avLst/>
          <a:gdLst/>
          <a:ahLst/>
          <a:cxnLst/>
          <a:rect l="0" t="0" r="0" b="0"/>
          <a:pathLst>
            <a:path>
              <a:moveTo>
                <a:pt x="0" y="0"/>
              </a:moveTo>
              <a:lnTo>
                <a:pt x="0" y="1732376"/>
              </a:lnTo>
              <a:lnTo>
                <a:pt x="222099" y="1732376"/>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8648FD62-69A8-4E4F-A1F5-8DD1A2A44BE2}">
      <dsp:nvSpPr>
        <dsp:cNvPr id="0" name=""/>
        <dsp:cNvSpPr/>
      </dsp:nvSpPr>
      <dsp:spPr>
        <a:xfrm>
          <a:off x="5803986" y="1791713"/>
          <a:ext cx="222099" cy="681105"/>
        </a:xfrm>
        <a:custGeom>
          <a:avLst/>
          <a:gdLst/>
          <a:ahLst/>
          <a:cxnLst/>
          <a:rect l="0" t="0" r="0" b="0"/>
          <a:pathLst>
            <a:path>
              <a:moveTo>
                <a:pt x="0" y="0"/>
              </a:moveTo>
              <a:lnTo>
                <a:pt x="0" y="681105"/>
              </a:lnTo>
              <a:lnTo>
                <a:pt x="222099" y="681105"/>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92C0352A-60FE-6748-9084-F40206108819}">
      <dsp:nvSpPr>
        <dsp:cNvPr id="0" name=""/>
        <dsp:cNvSpPr/>
      </dsp:nvSpPr>
      <dsp:spPr>
        <a:xfrm>
          <a:off x="3708847" y="740442"/>
          <a:ext cx="2687403" cy="310939"/>
        </a:xfrm>
        <a:custGeom>
          <a:avLst/>
          <a:gdLst/>
          <a:ahLst/>
          <a:cxnLst/>
          <a:rect l="0" t="0" r="0" b="0"/>
          <a:pathLst>
            <a:path>
              <a:moveTo>
                <a:pt x="0" y="0"/>
              </a:moveTo>
              <a:lnTo>
                <a:pt x="0" y="155469"/>
              </a:lnTo>
              <a:lnTo>
                <a:pt x="2687403" y="155469"/>
              </a:lnTo>
              <a:lnTo>
                <a:pt x="2687403" y="310939"/>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47A31C87-0ED1-EF4C-8055-736AABC74C75}">
      <dsp:nvSpPr>
        <dsp:cNvPr id="0" name=""/>
        <dsp:cNvSpPr/>
      </dsp:nvSpPr>
      <dsp:spPr>
        <a:xfrm>
          <a:off x="4012383" y="1791713"/>
          <a:ext cx="222099" cy="1732376"/>
        </a:xfrm>
        <a:custGeom>
          <a:avLst/>
          <a:gdLst/>
          <a:ahLst/>
          <a:cxnLst/>
          <a:rect l="0" t="0" r="0" b="0"/>
          <a:pathLst>
            <a:path>
              <a:moveTo>
                <a:pt x="0" y="0"/>
              </a:moveTo>
              <a:lnTo>
                <a:pt x="0" y="1732376"/>
              </a:lnTo>
              <a:lnTo>
                <a:pt x="222099" y="1732376"/>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573F9D9C-535E-E640-83B3-0B5D95E0557A}">
      <dsp:nvSpPr>
        <dsp:cNvPr id="0" name=""/>
        <dsp:cNvSpPr/>
      </dsp:nvSpPr>
      <dsp:spPr>
        <a:xfrm>
          <a:off x="4012383" y="1791713"/>
          <a:ext cx="222099" cy="681105"/>
        </a:xfrm>
        <a:custGeom>
          <a:avLst/>
          <a:gdLst/>
          <a:ahLst/>
          <a:cxnLst/>
          <a:rect l="0" t="0" r="0" b="0"/>
          <a:pathLst>
            <a:path>
              <a:moveTo>
                <a:pt x="0" y="0"/>
              </a:moveTo>
              <a:lnTo>
                <a:pt x="0" y="681105"/>
              </a:lnTo>
              <a:lnTo>
                <a:pt x="222099" y="681105"/>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E42524CB-ABF3-3A4A-84DE-002088AF7DC6}">
      <dsp:nvSpPr>
        <dsp:cNvPr id="0" name=""/>
        <dsp:cNvSpPr/>
      </dsp:nvSpPr>
      <dsp:spPr>
        <a:xfrm>
          <a:off x="3708847" y="740442"/>
          <a:ext cx="895801" cy="310939"/>
        </a:xfrm>
        <a:custGeom>
          <a:avLst/>
          <a:gdLst/>
          <a:ahLst/>
          <a:cxnLst/>
          <a:rect l="0" t="0" r="0" b="0"/>
          <a:pathLst>
            <a:path>
              <a:moveTo>
                <a:pt x="0" y="0"/>
              </a:moveTo>
              <a:lnTo>
                <a:pt x="0" y="155469"/>
              </a:lnTo>
              <a:lnTo>
                <a:pt x="895801" y="155469"/>
              </a:lnTo>
              <a:lnTo>
                <a:pt x="895801" y="310939"/>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62A0E296-44A9-4D46-8CA1-B8D9003E4D19}">
      <dsp:nvSpPr>
        <dsp:cNvPr id="0" name=""/>
        <dsp:cNvSpPr/>
      </dsp:nvSpPr>
      <dsp:spPr>
        <a:xfrm>
          <a:off x="2813046" y="740442"/>
          <a:ext cx="895801" cy="310939"/>
        </a:xfrm>
        <a:custGeom>
          <a:avLst/>
          <a:gdLst/>
          <a:ahLst/>
          <a:cxnLst/>
          <a:rect l="0" t="0" r="0" b="0"/>
          <a:pathLst>
            <a:path>
              <a:moveTo>
                <a:pt x="895801" y="0"/>
              </a:moveTo>
              <a:lnTo>
                <a:pt x="895801" y="155469"/>
              </a:lnTo>
              <a:lnTo>
                <a:pt x="0" y="155469"/>
              </a:lnTo>
              <a:lnTo>
                <a:pt x="0" y="310939"/>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215A0167-7A41-7E49-9B82-C967132BD710}">
      <dsp:nvSpPr>
        <dsp:cNvPr id="0" name=""/>
        <dsp:cNvSpPr/>
      </dsp:nvSpPr>
      <dsp:spPr>
        <a:xfrm>
          <a:off x="429178" y="1791713"/>
          <a:ext cx="222099" cy="1732376"/>
        </a:xfrm>
        <a:custGeom>
          <a:avLst/>
          <a:gdLst/>
          <a:ahLst/>
          <a:cxnLst/>
          <a:rect l="0" t="0" r="0" b="0"/>
          <a:pathLst>
            <a:path>
              <a:moveTo>
                <a:pt x="0" y="0"/>
              </a:moveTo>
              <a:lnTo>
                <a:pt x="0" y="1732376"/>
              </a:lnTo>
              <a:lnTo>
                <a:pt x="222099" y="1732376"/>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CC666021-AFE9-F945-949E-E7D549BDC7EC}">
      <dsp:nvSpPr>
        <dsp:cNvPr id="0" name=""/>
        <dsp:cNvSpPr/>
      </dsp:nvSpPr>
      <dsp:spPr>
        <a:xfrm>
          <a:off x="429178" y="1791713"/>
          <a:ext cx="222099" cy="681105"/>
        </a:xfrm>
        <a:custGeom>
          <a:avLst/>
          <a:gdLst/>
          <a:ahLst/>
          <a:cxnLst/>
          <a:rect l="0" t="0" r="0" b="0"/>
          <a:pathLst>
            <a:path>
              <a:moveTo>
                <a:pt x="0" y="0"/>
              </a:moveTo>
              <a:lnTo>
                <a:pt x="0" y="681105"/>
              </a:lnTo>
              <a:lnTo>
                <a:pt x="222099" y="681105"/>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952E3CB1-DC35-7D4A-8B96-4DCAAC32DA96}">
      <dsp:nvSpPr>
        <dsp:cNvPr id="0" name=""/>
        <dsp:cNvSpPr/>
      </dsp:nvSpPr>
      <dsp:spPr>
        <a:xfrm>
          <a:off x="1021443" y="740442"/>
          <a:ext cx="2687403" cy="310939"/>
        </a:xfrm>
        <a:custGeom>
          <a:avLst/>
          <a:gdLst/>
          <a:ahLst/>
          <a:cxnLst/>
          <a:rect l="0" t="0" r="0" b="0"/>
          <a:pathLst>
            <a:path>
              <a:moveTo>
                <a:pt x="2687403" y="0"/>
              </a:moveTo>
              <a:lnTo>
                <a:pt x="2687403" y="155469"/>
              </a:lnTo>
              <a:lnTo>
                <a:pt x="0" y="155469"/>
              </a:lnTo>
              <a:lnTo>
                <a:pt x="0" y="310939"/>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F4B30210-161C-EB44-B614-4BA0C90EF3AD}">
      <dsp:nvSpPr>
        <dsp:cNvPr id="0" name=""/>
        <dsp:cNvSpPr/>
      </dsp:nvSpPr>
      <dsp:spPr>
        <a:xfrm>
          <a:off x="2968515" y="110"/>
          <a:ext cx="1480663" cy="740331"/>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Plant</a:t>
          </a:r>
        </a:p>
      </dsp:txBody>
      <dsp:txXfrm>
        <a:off x="2968515" y="110"/>
        <a:ext cx="1480663" cy="740331"/>
      </dsp:txXfrm>
    </dsp:sp>
    <dsp:sp modelId="{04E4D4C8-C537-2347-BD1E-050B024CF03A}">
      <dsp:nvSpPr>
        <dsp:cNvPr id="0" name=""/>
        <dsp:cNvSpPr/>
      </dsp:nvSpPr>
      <dsp:spPr>
        <a:xfrm>
          <a:off x="281112" y="1051381"/>
          <a:ext cx="1480663" cy="740331"/>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Control inputs and outputs</a:t>
          </a:r>
        </a:p>
      </dsp:txBody>
      <dsp:txXfrm>
        <a:off x="281112" y="1051381"/>
        <a:ext cx="1480663" cy="740331"/>
      </dsp:txXfrm>
    </dsp:sp>
    <dsp:sp modelId="{BE8C6258-E23F-6A4D-A3CE-90828F6133D0}">
      <dsp:nvSpPr>
        <dsp:cNvPr id="0" name=""/>
        <dsp:cNvSpPr/>
      </dsp:nvSpPr>
      <dsp:spPr>
        <a:xfrm>
          <a:off x="651277" y="2102652"/>
          <a:ext cx="1480663" cy="740331"/>
        </a:xfrm>
        <a:prstGeom prst="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Receive input signal</a:t>
          </a:r>
        </a:p>
      </dsp:txBody>
      <dsp:txXfrm>
        <a:off x="651277" y="2102652"/>
        <a:ext cx="1480663" cy="740331"/>
      </dsp:txXfrm>
    </dsp:sp>
    <dsp:sp modelId="{E226C415-9957-644F-AE6F-52C242D7F212}">
      <dsp:nvSpPr>
        <dsp:cNvPr id="0" name=""/>
        <dsp:cNvSpPr/>
      </dsp:nvSpPr>
      <dsp:spPr>
        <a:xfrm>
          <a:off x="651277" y="3153923"/>
          <a:ext cx="1480663" cy="740331"/>
        </a:xfrm>
        <a:prstGeom prst="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Deliver output signal</a:t>
          </a:r>
        </a:p>
      </dsp:txBody>
      <dsp:txXfrm>
        <a:off x="651277" y="3153923"/>
        <a:ext cx="1480663" cy="740331"/>
      </dsp:txXfrm>
    </dsp:sp>
    <dsp:sp modelId="{C876111B-2217-EF46-95BC-8241E4D2E307}">
      <dsp:nvSpPr>
        <dsp:cNvPr id="0" name=""/>
        <dsp:cNvSpPr/>
      </dsp:nvSpPr>
      <dsp:spPr>
        <a:xfrm>
          <a:off x="2072714" y="1051381"/>
          <a:ext cx="1480663" cy="740331"/>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Move motors</a:t>
          </a:r>
        </a:p>
      </dsp:txBody>
      <dsp:txXfrm>
        <a:off x="2072714" y="1051381"/>
        <a:ext cx="1480663" cy="740331"/>
      </dsp:txXfrm>
    </dsp:sp>
    <dsp:sp modelId="{BB9EBDD9-A518-554D-96D6-450E83A503AB}">
      <dsp:nvSpPr>
        <dsp:cNvPr id="0" name=""/>
        <dsp:cNvSpPr/>
      </dsp:nvSpPr>
      <dsp:spPr>
        <a:xfrm>
          <a:off x="3864317" y="1051381"/>
          <a:ext cx="1480663" cy="740331"/>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Manage data</a:t>
          </a:r>
        </a:p>
      </dsp:txBody>
      <dsp:txXfrm>
        <a:off x="3864317" y="1051381"/>
        <a:ext cx="1480663" cy="740331"/>
      </dsp:txXfrm>
    </dsp:sp>
    <dsp:sp modelId="{484C0B0E-6567-C643-AC11-8D9368AA64E7}">
      <dsp:nvSpPr>
        <dsp:cNvPr id="0" name=""/>
        <dsp:cNvSpPr/>
      </dsp:nvSpPr>
      <dsp:spPr>
        <a:xfrm>
          <a:off x="4234483" y="2102652"/>
          <a:ext cx="1480663" cy="740331"/>
        </a:xfrm>
        <a:prstGeom prst="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Record data</a:t>
          </a:r>
        </a:p>
      </dsp:txBody>
      <dsp:txXfrm>
        <a:off x="4234483" y="2102652"/>
        <a:ext cx="1480663" cy="740331"/>
      </dsp:txXfrm>
    </dsp:sp>
    <dsp:sp modelId="{2E31CD6F-6BEE-5044-BFC7-DB9C630B3D6B}">
      <dsp:nvSpPr>
        <dsp:cNvPr id="0" name=""/>
        <dsp:cNvSpPr/>
      </dsp:nvSpPr>
      <dsp:spPr>
        <a:xfrm>
          <a:off x="4234483" y="3153923"/>
          <a:ext cx="1480663" cy="740331"/>
        </a:xfrm>
        <a:prstGeom prst="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Communicate Data</a:t>
          </a:r>
        </a:p>
      </dsp:txBody>
      <dsp:txXfrm>
        <a:off x="4234483" y="3153923"/>
        <a:ext cx="1480663" cy="740331"/>
      </dsp:txXfrm>
    </dsp:sp>
    <dsp:sp modelId="{370FF74E-646D-D14A-9DB6-6FA1CA51DE44}">
      <dsp:nvSpPr>
        <dsp:cNvPr id="0" name=""/>
        <dsp:cNvSpPr/>
      </dsp:nvSpPr>
      <dsp:spPr>
        <a:xfrm>
          <a:off x="5655919" y="1051381"/>
          <a:ext cx="1480663" cy="740331"/>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Supply power</a:t>
          </a:r>
        </a:p>
      </dsp:txBody>
      <dsp:txXfrm>
        <a:off x="5655919" y="1051381"/>
        <a:ext cx="1480663" cy="740331"/>
      </dsp:txXfrm>
    </dsp:sp>
    <dsp:sp modelId="{1F0E66F4-8ED4-254E-9376-1448B66E8FA0}">
      <dsp:nvSpPr>
        <dsp:cNvPr id="0" name=""/>
        <dsp:cNvSpPr/>
      </dsp:nvSpPr>
      <dsp:spPr>
        <a:xfrm>
          <a:off x="6026085" y="2102652"/>
          <a:ext cx="1480663" cy="740331"/>
        </a:xfrm>
        <a:prstGeom prst="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Limit maximum voltage</a:t>
          </a:r>
        </a:p>
      </dsp:txBody>
      <dsp:txXfrm>
        <a:off x="6026085" y="2102652"/>
        <a:ext cx="1480663" cy="740331"/>
      </dsp:txXfrm>
    </dsp:sp>
    <dsp:sp modelId="{BCC4B07C-AB9A-B341-9623-4BFE1A34745D}">
      <dsp:nvSpPr>
        <dsp:cNvPr id="0" name=""/>
        <dsp:cNvSpPr/>
      </dsp:nvSpPr>
      <dsp:spPr>
        <a:xfrm>
          <a:off x="6026085" y="3153923"/>
          <a:ext cx="1480663" cy="740331"/>
        </a:xfrm>
        <a:prstGeom prst="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Limit maximum current</a:t>
          </a:r>
        </a:p>
      </dsp:txBody>
      <dsp:txXfrm>
        <a:off x="6026085" y="3153923"/>
        <a:ext cx="1480663" cy="740331"/>
      </dsp:txXfrm>
    </dsp:sp>
    <dsp:sp modelId="{4454A081-7EE1-7548-A8B8-D94E74D8691F}">
      <dsp:nvSpPr>
        <dsp:cNvPr id="0" name=""/>
        <dsp:cNvSpPr/>
      </dsp:nvSpPr>
      <dsp:spPr>
        <a:xfrm>
          <a:off x="6026085" y="4205194"/>
          <a:ext cx="1480663" cy="740331"/>
        </a:xfrm>
        <a:prstGeom prst="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Disconnect power</a:t>
          </a:r>
        </a:p>
      </dsp:txBody>
      <dsp:txXfrm>
        <a:off x="6026085" y="4205194"/>
        <a:ext cx="1480663" cy="7403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DDE066-CA21-854F-89BD-20E1B86D01FC}">
      <dsp:nvSpPr>
        <dsp:cNvPr id="0" name=""/>
        <dsp:cNvSpPr/>
      </dsp:nvSpPr>
      <dsp:spPr>
        <a:xfrm>
          <a:off x="3266964" y="2043795"/>
          <a:ext cx="253188" cy="1974871"/>
        </a:xfrm>
        <a:custGeom>
          <a:avLst/>
          <a:gdLst/>
          <a:ahLst/>
          <a:cxnLst/>
          <a:rect l="0" t="0" r="0" b="0"/>
          <a:pathLst>
            <a:path>
              <a:moveTo>
                <a:pt x="0" y="0"/>
              </a:moveTo>
              <a:lnTo>
                <a:pt x="0" y="1974871"/>
              </a:lnTo>
              <a:lnTo>
                <a:pt x="253188" y="1974871"/>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1545CBBD-B92C-DB42-86AA-A9230EA8B7D6}">
      <dsp:nvSpPr>
        <dsp:cNvPr id="0" name=""/>
        <dsp:cNvSpPr/>
      </dsp:nvSpPr>
      <dsp:spPr>
        <a:xfrm>
          <a:off x="3266964" y="2043795"/>
          <a:ext cx="253188" cy="776445"/>
        </a:xfrm>
        <a:custGeom>
          <a:avLst/>
          <a:gdLst/>
          <a:ahLst/>
          <a:cxnLst/>
          <a:rect l="0" t="0" r="0" b="0"/>
          <a:pathLst>
            <a:path>
              <a:moveTo>
                <a:pt x="0" y="0"/>
              </a:moveTo>
              <a:lnTo>
                <a:pt x="0" y="776445"/>
              </a:lnTo>
              <a:lnTo>
                <a:pt x="253188" y="776445"/>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73221E2D-F133-BB4C-BFBD-D94062CF5A3E}">
      <dsp:nvSpPr>
        <dsp:cNvPr id="0" name=""/>
        <dsp:cNvSpPr/>
      </dsp:nvSpPr>
      <dsp:spPr>
        <a:xfrm>
          <a:off x="2920940" y="845369"/>
          <a:ext cx="1021194" cy="354464"/>
        </a:xfrm>
        <a:custGeom>
          <a:avLst/>
          <a:gdLst/>
          <a:ahLst/>
          <a:cxnLst/>
          <a:rect l="0" t="0" r="0" b="0"/>
          <a:pathLst>
            <a:path>
              <a:moveTo>
                <a:pt x="0" y="0"/>
              </a:moveTo>
              <a:lnTo>
                <a:pt x="0" y="177232"/>
              </a:lnTo>
              <a:lnTo>
                <a:pt x="1021194" y="177232"/>
              </a:lnTo>
              <a:lnTo>
                <a:pt x="1021194" y="354464"/>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8E39771B-5F0A-4946-B95F-332D3DE25688}">
      <dsp:nvSpPr>
        <dsp:cNvPr id="0" name=""/>
        <dsp:cNvSpPr/>
      </dsp:nvSpPr>
      <dsp:spPr>
        <a:xfrm>
          <a:off x="1224576" y="2043795"/>
          <a:ext cx="253188" cy="1974871"/>
        </a:xfrm>
        <a:custGeom>
          <a:avLst/>
          <a:gdLst/>
          <a:ahLst/>
          <a:cxnLst/>
          <a:rect l="0" t="0" r="0" b="0"/>
          <a:pathLst>
            <a:path>
              <a:moveTo>
                <a:pt x="0" y="0"/>
              </a:moveTo>
              <a:lnTo>
                <a:pt x="0" y="1974871"/>
              </a:lnTo>
              <a:lnTo>
                <a:pt x="253188" y="1974871"/>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E610BD52-2C48-DE4D-B8D9-174F4FEAF163}">
      <dsp:nvSpPr>
        <dsp:cNvPr id="0" name=""/>
        <dsp:cNvSpPr/>
      </dsp:nvSpPr>
      <dsp:spPr>
        <a:xfrm>
          <a:off x="1224576" y="2043795"/>
          <a:ext cx="253188" cy="776445"/>
        </a:xfrm>
        <a:custGeom>
          <a:avLst/>
          <a:gdLst/>
          <a:ahLst/>
          <a:cxnLst/>
          <a:rect l="0" t="0" r="0" b="0"/>
          <a:pathLst>
            <a:path>
              <a:moveTo>
                <a:pt x="0" y="0"/>
              </a:moveTo>
              <a:lnTo>
                <a:pt x="0" y="776445"/>
              </a:lnTo>
              <a:lnTo>
                <a:pt x="253188" y="776445"/>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24024ACB-999D-DF4B-BAD5-9D4A3C6195C4}">
      <dsp:nvSpPr>
        <dsp:cNvPr id="0" name=""/>
        <dsp:cNvSpPr/>
      </dsp:nvSpPr>
      <dsp:spPr>
        <a:xfrm>
          <a:off x="1899746" y="845369"/>
          <a:ext cx="1021194" cy="354464"/>
        </a:xfrm>
        <a:custGeom>
          <a:avLst/>
          <a:gdLst/>
          <a:ahLst/>
          <a:cxnLst/>
          <a:rect l="0" t="0" r="0" b="0"/>
          <a:pathLst>
            <a:path>
              <a:moveTo>
                <a:pt x="1021194" y="0"/>
              </a:moveTo>
              <a:lnTo>
                <a:pt x="1021194" y="177232"/>
              </a:lnTo>
              <a:lnTo>
                <a:pt x="0" y="177232"/>
              </a:lnTo>
              <a:lnTo>
                <a:pt x="0" y="354464"/>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D4424C27-C0D8-6242-82BB-4BB9BBB3D210}">
      <dsp:nvSpPr>
        <dsp:cNvPr id="0" name=""/>
        <dsp:cNvSpPr/>
      </dsp:nvSpPr>
      <dsp:spPr>
        <a:xfrm>
          <a:off x="2076978" y="1407"/>
          <a:ext cx="1687924" cy="843962"/>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Facilitate</a:t>
          </a:r>
        </a:p>
      </dsp:txBody>
      <dsp:txXfrm>
        <a:off x="2076978" y="1407"/>
        <a:ext cx="1687924" cy="843962"/>
      </dsp:txXfrm>
    </dsp:sp>
    <dsp:sp modelId="{1399DD06-CC2B-BC46-A8EF-C375268B2E5C}">
      <dsp:nvSpPr>
        <dsp:cNvPr id="0" name=""/>
        <dsp:cNvSpPr/>
      </dsp:nvSpPr>
      <dsp:spPr>
        <a:xfrm>
          <a:off x="1055784" y="1199833"/>
          <a:ext cx="1687924" cy="843962"/>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Guide students</a:t>
          </a:r>
        </a:p>
      </dsp:txBody>
      <dsp:txXfrm>
        <a:off x="1055784" y="1199833"/>
        <a:ext cx="1687924" cy="843962"/>
      </dsp:txXfrm>
    </dsp:sp>
    <dsp:sp modelId="{505BEE1E-5E27-5740-8BE4-B256754BAAF3}">
      <dsp:nvSpPr>
        <dsp:cNvPr id="0" name=""/>
        <dsp:cNvSpPr/>
      </dsp:nvSpPr>
      <dsp:spPr>
        <a:xfrm>
          <a:off x="1477765" y="2398259"/>
          <a:ext cx="1687924" cy="843962"/>
        </a:xfrm>
        <a:prstGeom prst="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Transfer instructions</a:t>
          </a:r>
        </a:p>
      </dsp:txBody>
      <dsp:txXfrm>
        <a:off x="1477765" y="2398259"/>
        <a:ext cx="1687924" cy="843962"/>
      </dsp:txXfrm>
    </dsp:sp>
    <dsp:sp modelId="{80ADB6B8-11B8-974A-9E4A-503B9353B0F0}">
      <dsp:nvSpPr>
        <dsp:cNvPr id="0" name=""/>
        <dsp:cNvSpPr/>
      </dsp:nvSpPr>
      <dsp:spPr>
        <a:xfrm>
          <a:off x="1477765" y="3596685"/>
          <a:ext cx="1687924" cy="843962"/>
        </a:xfrm>
        <a:prstGeom prst="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Provide safety protocols</a:t>
          </a:r>
        </a:p>
      </dsp:txBody>
      <dsp:txXfrm>
        <a:off x="1477765" y="3596685"/>
        <a:ext cx="1687924" cy="843962"/>
      </dsp:txXfrm>
    </dsp:sp>
    <dsp:sp modelId="{A7304EE1-8441-8E4C-A444-EB14CD517151}">
      <dsp:nvSpPr>
        <dsp:cNvPr id="0" name=""/>
        <dsp:cNvSpPr/>
      </dsp:nvSpPr>
      <dsp:spPr>
        <a:xfrm>
          <a:off x="3098172" y="1199833"/>
          <a:ext cx="1687924" cy="843962"/>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Guide faculty</a:t>
          </a:r>
        </a:p>
      </dsp:txBody>
      <dsp:txXfrm>
        <a:off x="3098172" y="1199833"/>
        <a:ext cx="1687924" cy="843962"/>
      </dsp:txXfrm>
    </dsp:sp>
    <dsp:sp modelId="{5738475C-196D-AF4B-938B-72685EC407BC}">
      <dsp:nvSpPr>
        <dsp:cNvPr id="0" name=""/>
        <dsp:cNvSpPr/>
      </dsp:nvSpPr>
      <dsp:spPr>
        <a:xfrm>
          <a:off x="3520153" y="2398259"/>
          <a:ext cx="1687924" cy="843962"/>
        </a:xfrm>
        <a:prstGeom prst="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Transfer critical knowledge</a:t>
          </a:r>
        </a:p>
      </dsp:txBody>
      <dsp:txXfrm>
        <a:off x="3520153" y="2398259"/>
        <a:ext cx="1687924" cy="843962"/>
      </dsp:txXfrm>
    </dsp:sp>
    <dsp:sp modelId="{605FDC8C-EACE-984E-A53C-27A27986FC97}">
      <dsp:nvSpPr>
        <dsp:cNvPr id="0" name=""/>
        <dsp:cNvSpPr/>
      </dsp:nvSpPr>
      <dsp:spPr>
        <a:xfrm>
          <a:off x="3520153" y="3596685"/>
          <a:ext cx="1687924" cy="843962"/>
        </a:xfrm>
        <a:prstGeom prst="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Provide performance measures</a:t>
          </a:r>
        </a:p>
      </dsp:txBody>
      <dsp:txXfrm>
        <a:off x="3520153" y="3596685"/>
        <a:ext cx="1687924" cy="8439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D9371-D20C-D441-B014-DB24BB064B74}">
      <dsp:nvSpPr>
        <dsp:cNvPr id="0" name=""/>
        <dsp:cNvSpPr/>
      </dsp:nvSpPr>
      <dsp:spPr>
        <a:xfrm>
          <a:off x="731519" y="0"/>
          <a:ext cx="8290560" cy="4346575"/>
        </a:xfrm>
        <a:prstGeom prst="rightArrow">
          <a:avLst/>
        </a:prstGeom>
        <a:solidFill>
          <a:schemeClr val="bg1"/>
        </a:solidFill>
        <a:ln>
          <a:noFill/>
        </a:ln>
        <a:effectLst/>
      </dsp:spPr>
      <dsp:style>
        <a:lnRef idx="0">
          <a:scrgbClr r="0" g="0" b="0"/>
        </a:lnRef>
        <a:fillRef idx="1">
          <a:scrgbClr r="0" g="0" b="0"/>
        </a:fillRef>
        <a:effectRef idx="0">
          <a:scrgbClr r="0" g="0" b="0"/>
        </a:effectRef>
        <a:fontRef idx="minor"/>
      </dsp:style>
    </dsp:sp>
    <dsp:sp modelId="{DC155BF0-74E1-EB4A-9555-A43B7ECCF4FA}">
      <dsp:nvSpPr>
        <dsp:cNvPr id="0" name=""/>
        <dsp:cNvSpPr/>
      </dsp:nvSpPr>
      <dsp:spPr>
        <a:xfrm>
          <a:off x="4881" y="1303972"/>
          <a:ext cx="2347912" cy="1738630"/>
        </a:xfrm>
        <a:prstGeom prst="round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Receive material/training from Rockwell</a:t>
          </a:r>
        </a:p>
      </dsp:txBody>
      <dsp:txXfrm>
        <a:off x="89754" y="1388845"/>
        <a:ext cx="2178166" cy="1568884"/>
      </dsp:txXfrm>
    </dsp:sp>
    <dsp:sp modelId="{5157A4F8-77F5-784D-96CA-F9FE6352E3B5}">
      <dsp:nvSpPr>
        <dsp:cNvPr id="0" name=""/>
        <dsp:cNvSpPr/>
      </dsp:nvSpPr>
      <dsp:spPr>
        <a:xfrm>
          <a:off x="2470189" y="1303972"/>
          <a:ext cx="2347912" cy="1738630"/>
        </a:xfrm>
        <a:prstGeom prst="round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Continue learning and programming PLCs using Ladder Logic</a:t>
          </a:r>
        </a:p>
      </dsp:txBody>
      <dsp:txXfrm>
        <a:off x="2555062" y="1388845"/>
        <a:ext cx="2178166" cy="1568884"/>
      </dsp:txXfrm>
    </dsp:sp>
    <dsp:sp modelId="{7F7EC934-F430-4047-9610-AE9744295074}">
      <dsp:nvSpPr>
        <dsp:cNvPr id="0" name=""/>
        <dsp:cNvSpPr/>
      </dsp:nvSpPr>
      <dsp:spPr>
        <a:xfrm>
          <a:off x="4935497" y="1303972"/>
          <a:ext cx="2347912" cy="1738630"/>
        </a:xfrm>
        <a:prstGeom prst="round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Coordinate with Center of the Advancement of Teaching</a:t>
          </a:r>
        </a:p>
      </dsp:txBody>
      <dsp:txXfrm>
        <a:off x="5020370" y="1388845"/>
        <a:ext cx="2178166" cy="1568884"/>
      </dsp:txXfrm>
    </dsp:sp>
    <dsp:sp modelId="{8602F124-2E66-9F47-AE47-46785E03C74D}">
      <dsp:nvSpPr>
        <dsp:cNvPr id="0" name=""/>
        <dsp:cNvSpPr/>
      </dsp:nvSpPr>
      <dsp:spPr>
        <a:xfrm>
          <a:off x="7400805" y="1303972"/>
          <a:ext cx="2347912" cy="1738630"/>
        </a:xfrm>
        <a:prstGeom prst="round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Familiarize ourselves with FSU and Rockwell licensing and vending processes</a:t>
          </a:r>
        </a:p>
      </dsp:txBody>
      <dsp:txXfrm>
        <a:off x="7485678" y="1388845"/>
        <a:ext cx="2178166" cy="156888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BD1768-8777-0D4D-8307-70FFA4DE0B86}" type="datetimeFigureOut">
              <a:rPr lang="en-US" smtClean="0"/>
              <a:t>2/20/2025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CC1AB-48B7-0748-A812-2B7A531C5611}" type="slidenum">
              <a:rPr lang="en-US" smtClean="0"/>
              <a:t>‹#›</a:t>
            </a:fld>
            <a:endParaRPr lang="en-US"/>
          </a:p>
        </p:txBody>
      </p:sp>
    </p:spTree>
    <p:extLst>
      <p:ext uri="{BB962C8B-B14F-4D97-AF65-F5344CB8AC3E}">
        <p14:creationId xmlns:p14="http://schemas.microsoft.com/office/powerpoint/2010/main" val="206110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1</a:t>
            </a:fld>
            <a:endParaRPr lang="en-US"/>
          </a:p>
        </p:txBody>
      </p:sp>
    </p:spTree>
    <p:extLst>
      <p:ext uri="{BB962C8B-B14F-4D97-AF65-F5344CB8AC3E}">
        <p14:creationId xmlns:p14="http://schemas.microsoft.com/office/powerpoint/2010/main" val="4088573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variants that work well with Fang Orange. The bolded items show well on the projectors. </a:t>
            </a:r>
          </a:p>
        </p:txBody>
      </p:sp>
      <p:sp>
        <p:nvSpPr>
          <p:cNvPr id="4" name="Slide Number Placeholder 3"/>
          <p:cNvSpPr>
            <a:spLocks noGrp="1"/>
          </p:cNvSpPr>
          <p:nvPr>
            <p:ph type="sldNum" sz="quarter" idx="5"/>
          </p:nvPr>
        </p:nvSpPr>
        <p:spPr/>
        <p:txBody>
          <a:bodyPr/>
          <a:lstStyle/>
          <a:p>
            <a:fld id="{41CCC1AB-48B7-0748-A812-2B7A531C5611}" type="slidenum">
              <a:rPr lang="en-US" smtClean="0"/>
              <a:t>28</a:t>
            </a:fld>
            <a:endParaRPr lang="en-US"/>
          </a:p>
        </p:txBody>
      </p:sp>
    </p:spTree>
    <p:extLst>
      <p:ext uri="{BB962C8B-B14F-4D97-AF65-F5344CB8AC3E}">
        <p14:creationId xmlns:p14="http://schemas.microsoft.com/office/powerpoint/2010/main" val="3706036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Vertical lines from top down.</a:t>
            </a:r>
          </a:p>
          <a:p>
            <a:pPr marL="241653" indent="-241653">
              <a:buFont typeface="+mj-lt"/>
              <a:buAutoNum type="arabicPeriod"/>
            </a:pPr>
            <a:r>
              <a:rPr lang="en-US"/>
              <a:t>Borderline and top of title. (0.5 inch)</a:t>
            </a:r>
          </a:p>
          <a:p>
            <a:pPr marL="241653" indent="-241653">
              <a:buFont typeface="+mj-lt"/>
              <a:buAutoNum type="arabicPeriod"/>
            </a:pPr>
            <a:r>
              <a:rPr lang="en-US"/>
              <a:t>Center of Slide (0 inch y-direction for the entire slide)</a:t>
            </a:r>
          </a:p>
          <a:p>
            <a:pPr marL="241653" indent="-241653">
              <a:buFont typeface="+mj-lt"/>
              <a:buAutoNum type="arabicPeriod"/>
            </a:pPr>
            <a:r>
              <a:rPr lang="en-US"/>
              <a:t>Center of Design Content (0 inch  y-direction considering the title, footer, and negative space)</a:t>
            </a:r>
          </a:p>
          <a:p>
            <a:pPr marL="241653" indent="-241653">
              <a:buFont typeface="+mj-lt"/>
              <a:buAutoNum type="arabicPeriod"/>
            </a:pPr>
            <a:r>
              <a:rPr lang="en-US"/>
              <a:t>Bottom of Design Content (0.25 in gap to the footer. 0.75 to the bottom of the screen)</a:t>
            </a:r>
          </a:p>
          <a:p>
            <a:endParaRPr lang="en-US"/>
          </a:p>
          <a:p>
            <a:r>
              <a:rPr lang="en-US" b="1" u="sng"/>
              <a:t>Horizontal lines from left to right</a:t>
            </a:r>
          </a:p>
          <a:p>
            <a:pPr marL="241653" indent="-241653">
              <a:buFont typeface="+mj-lt"/>
              <a:buAutoNum type="arabicPeriod"/>
            </a:pPr>
            <a:r>
              <a:rPr lang="en-US"/>
              <a:t>Borderline (0.5 inch)</a:t>
            </a:r>
          </a:p>
          <a:p>
            <a:pPr marL="241653" indent="-241653" defTabSz="966612">
              <a:buFont typeface="+mj-lt"/>
              <a:buAutoNum type="arabicPeriod"/>
              <a:defRPr/>
            </a:pPr>
            <a:r>
              <a:rPr lang="en-US"/>
              <a:t>Center of design content. </a:t>
            </a:r>
          </a:p>
          <a:p>
            <a:pPr marL="241653" marR="0" lvl="0" indent="-241653" algn="l" defTabSz="966612" rtl="0" eaLnBrk="1" fontAlgn="auto" latinLnBrk="0" hangingPunct="1">
              <a:lnSpc>
                <a:spcPct val="100000"/>
              </a:lnSpc>
              <a:spcBef>
                <a:spcPts val="0"/>
              </a:spcBef>
              <a:spcAft>
                <a:spcPts val="0"/>
              </a:spcAft>
              <a:buClrTx/>
              <a:buSzTx/>
              <a:buFont typeface="+mj-lt"/>
              <a:buAutoNum type="arabicPeriod"/>
              <a:tabLst/>
              <a:defRPr/>
            </a:pPr>
            <a:r>
              <a:rPr lang="en-US"/>
              <a:t>Center of slide (0 inch y-direction for the entire slide)</a:t>
            </a:r>
          </a:p>
          <a:p>
            <a:pPr marL="241653" indent="-241653">
              <a:buFont typeface="+mj-lt"/>
              <a:buAutoNum type="arabicPeriod"/>
            </a:pPr>
            <a:r>
              <a:rPr lang="en-US"/>
              <a:t>Borderline (0.125 inch all around)</a:t>
            </a:r>
          </a:p>
        </p:txBody>
      </p:sp>
      <p:sp>
        <p:nvSpPr>
          <p:cNvPr id="4" name="Slide Number Placeholder 3"/>
          <p:cNvSpPr>
            <a:spLocks noGrp="1"/>
          </p:cNvSpPr>
          <p:nvPr>
            <p:ph type="sldNum" sz="quarter" idx="5"/>
          </p:nvPr>
        </p:nvSpPr>
        <p:spPr/>
        <p:txBody>
          <a:bodyPr/>
          <a:lstStyle/>
          <a:p>
            <a:fld id="{41CCC1AB-48B7-0748-A812-2B7A531C5611}" type="slidenum">
              <a:rPr lang="en-US" smtClean="0"/>
              <a:t>31</a:t>
            </a:fld>
            <a:endParaRPr lang="en-US"/>
          </a:p>
        </p:txBody>
      </p:sp>
    </p:spTree>
    <p:extLst>
      <p:ext uri="{BB962C8B-B14F-4D97-AF65-F5344CB8AC3E}">
        <p14:creationId xmlns:p14="http://schemas.microsoft.com/office/powerpoint/2010/main" val="2950479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3</a:t>
            </a:fld>
            <a:endParaRPr lang="en-US"/>
          </a:p>
        </p:txBody>
      </p:sp>
    </p:spTree>
    <p:extLst>
      <p:ext uri="{BB962C8B-B14F-4D97-AF65-F5344CB8AC3E}">
        <p14:creationId xmlns:p14="http://schemas.microsoft.com/office/powerpoint/2010/main" val="266161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effectLst/>
                <a:latin typeface="Helvetica" pitchFamily="2" charset="0"/>
              </a:rPr>
              <a:t>PLCs reduce costs, saves time, and yields little to no manual labor. The current market value of PLCs is roughly $11.6 billion and is expected to continue to grow by 4.7% in the next eight years</a:t>
            </a:r>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6</a:t>
            </a:fld>
            <a:endParaRPr lang="en-US"/>
          </a:p>
        </p:txBody>
      </p:sp>
    </p:spTree>
    <p:extLst>
      <p:ext uri="{BB962C8B-B14F-4D97-AF65-F5344CB8AC3E}">
        <p14:creationId xmlns:p14="http://schemas.microsoft.com/office/powerpoint/2010/main" val="983123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7</a:t>
            </a:fld>
            <a:endParaRPr lang="en-US"/>
          </a:p>
        </p:txBody>
      </p:sp>
    </p:spTree>
    <p:extLst>
      <p:ext uri="{BB962C8B-B14F-4D97-AF65-F5344CB8AC3E}">
        <p14:creationId xmlns:p14="http://schemas.microsoft.com/office/powerpoint/2010/main" val="1117898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Customer need #1: Content should provide students with introductory understanding (Q1), prior experience simulating an automated system will allow students to succeed as a new employee (Q8)</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Customer need #2: </a:t>
            </a:r>
            <a:r>
              <a:rPr lang="en-US">
                <a:solidFill>
                  <a:srgbClr val="FFFFFF"/>
                </a:solidFill>
                <a:effectLst/>
                <a:latin typeface="Helvetica" pitchFamily="2" charset="0"/>
              </a:rPr>
              <a:t>Content matches the quality that is produced at other universities (Q2), content should match concepts covered in Rockwell’s training toolkit to reduce the learning curve for new employees (Q4), curriculum will support Rockwell’s training material (Q10)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rgbClr val="FFFFFF"/>
              </a:solidFill>
              <a:effectLst/>
              <a:latin typeface="Helvetica" pitchFamily="2" charset="0"/>
            </a:endParaRPr>
          </a:p>
          <a:p>
            <a:r>
              <a:rPr lang="en-US">
                <a:solidFill>
                  <a:srgbClr val="FFFFFF"/>
                </a:solidFill>
                <a:effectLst/>
                <a:latin typeface="Helvetica" pitchFamily="2" charset="0"/>
              </a:rPr>
              <a:t>Customer need #3: ladder logic is crucial for Rockwell’s training (Q3), students will be best prepared with conditions that match the industry, which includes software and hardware troubleshooting (Q6)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rgbClr val="FFFFFF"/>
              </a:solidFill>
              <a:effectLst/>
              <a:latin typeface="Helvetica" pitchFamily="2" charset="0"/>
            </a:endParaRPr>
          </a:p>
          <a:p>
            <a:r>
              <a:rPr lang="en-US">
                <a:solidFill>
                  <a:srgbClr val="FFFFFF"/>
                </a:solidFill>
                <a:effectLst/>
                <a:latin typeface="Helvetica" pitchFamily="2" charset="0"/>
              </a:rPr>
              <a:t>Customer need #4: communication networks is an advanced skill (Q7), HMI development is an advanced skill (Q9)</a:t>
            </a:r>
          </a:p>
        </p:txBody>
      </p:sp>
      <p:sp>
        <p:nvSpPr>
          <p:cNvPr id="4" name="Slide Number Placeholder 3"/>
          <p:cNvSpPr>
            <a:spLocks noGrp="1"/>
          </p:cNvSpPr>
          <p:nvPr>
            <p:ph type="sldNum" sz="quarter" idx="5"/>
          </p:nvPr>
        </p:nvSpPr>
        <p:spPr/>
        <p:txBody>
          <a:bodyPr/>
          <a:lstStyle/>
          <a:p>
            <a:fld id="{41CCC1AB-48B7-0748-A812-2B7A531C5611}" type="slidenum">
              <a:rPr lang="en-US" smtClean="0"/>
              <a:t>16</a:t>
            </a:fld>
            <a:endParaRPr lang="en-US"/>
          </a:p>
        </p:txBody>
      </p:sp>
    </p:spTree>
    <p:extLst>
      <p:ext uri="{BB962C8B-B14F-4D97-AF65-F5344CB8AC3E}">
        <p14:creationId xmlns:p14="http://schemas.microsoft.com/office/powerpoint/2010/main" val="442599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24</a:t>
            </a:fld>
            <a:endParaRPr lang="en-US"/>
          </a:p>
        </p:txBody>
      </p:sp>
    </p:spTree>
    <p:extLst>
      <p:ext uri="{BB962C8B-B14F-4D97-AF65-F5344CB8AC3E}">
        <p14:creationId xmlns:p14="http://schemas.microsoft.com/office/powerpoint/2010/main" val="3845960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at least 20-point font in Room A105, B134, and B136</a:t>
            </a:r>
          </a:p>
          <a:p>
            <a:r>
              <a:rPr lang="en-US"/>
              <a:t>Use at least 25-point font in Room B135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7163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Avoid 75% Black in B135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8613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Remove American orange add hyperlink grey</a:t>
            </a:r>
          </a:p>
          <a:p>
            <a:r>
              <a:rPr lang="en-US"/>
              <a:t>Make corn the last for b135</a:t>
            </a:r>
          </a:p>
          <a:p>
            <a:r>
              <a:rPr lang="en-US"/>
              <a:t>All work in 134 imperial move later</a:t>
            </a:r>
          </a:p>
          <a:p>
            <a:r>
              <a:rPr lang="en-US"/>
              <a:t>Tardis doesn’t work in b136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6443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33231"/>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Presenter’s Names</a:t>
            </a:r>
          </a:p>
        </p:txBody>
      </p:sp>
      <p:sp>
        <p:nvSpPr>
          <p:cNvPr id="5" name="Text Placeholder 8">
            <a:extLst>
              <a:ext uri="{FF2B5EF4-FFF2-40B4-BE49-F238E27FC236}">
                <a16:creationId xmlns:a16="http://schemas.microsoft.com/office/drawing/2014/main" id="{E1F3E4ED-9242-4520-3FAB-3F0A09D96411}"/>
              </a:ext>
            </a:extLst>
          </p:cNvPr>
          <p:cNvSpPr>
            <a:spLocks noGrp="1"/>
          </p:cNvSpPr>
          <p:nvPr>
            <p:ph type="body" sz="quarter" idx="14" hasCustomPrompt="1"/>
          </p:nvPr>
        </p:nvSpPr>
        <p:spPr>
          <a:xfrm>
            <a:off x="841248" y="6195393"/>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Date</a:t>
            </a:r>
          </a:p>
        </p:txBody>
      </p:sp>
    </p:spTree>
    <p:extLst>
      <p:ext uri="{BB962C8B-B14F-4D97-AF65-F5344CB8AC3E}">
        <p14:creationId xmlns:p14="http://schemas.microsoft.com/office/powerpoint/2010/main" val="3010818515"/>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4572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1201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resenter Name">
            <a:extLst>
              <a:ext uri="{FF2B5EF4-FFF2-40B4-BE49-F238E27FC236}">
                <a16:creationId xmlns:a16="http://schemas.microsoft.com/office/drawing/2014/main" id="{6DB7F08A-683F-4548-DEB7-13D0CC92F10A}"/>
              </a:ext>
            </a:extLst>
          </p:cNvPr>
          <p:cNvSpPr>
            <a:spLocks noGrp="1"/>
          </p:cNvSpPr>
          <p:nvPr>
            <p:ph type="body" sz="quarter" idx="16"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967880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457200" y="457200"/>
            <a:ext cx="40084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3340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457200" y="2057400"/>
            <a:ext cx="40084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2/20/2025</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3BC81332-B1A6-E98F-2EE9-286E4CE4C291}"/>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500245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457200" y="457200"/>
            <a:ext cx="40211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3213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457200" y="2057400"/>
            <a:ext cx="40211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2/20/2025</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126E29B6-CEC9-A79C-9FA9-22EB02A9A182}"/>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925119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onsor and Advis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2F027-D0A6-A720-F95E-9777340D32A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EB7D090-2395-49F0-C0DB-EB67384DE2DC}"/>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3C78F93A-AB46-BE72-89C3-002440F42577}"/>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78C93818-218C-D858-3DE4-CC8E5696A494}"/>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Picture Placeholder 10">
            <a:extLst>
              <a:ext uri="{FF2B5EF4-FFF2-40B4-BE49-F238E27FC236}">
                <a16:creationId xmlns:a16="http://schemas.microsoft.com/office/drawing/2014/main" id="{EF9850F2-11EB-A8D6-4FBD-903F208B07C4}"/>
              </a:ext>
            </a:extLst>
          </p:cNvPr>
          <p:cNvSpPr>
            <a:spLocks noGrp="1" noChangeAspect="1"/>
          </p:cNvSpPr>
          <p:nvPr>
            <p:ph type="pic" sz="quarter" idx="13" hasCustomPrompt="1"/>
          </p:nvPr>
        </p:nvSpPr>
        <p:spPr>
          <a:xfrm>
            <a:off x="2928685" y="3349105"/>
            <a:ext cx="1374005" cy="2061006"/>
          </a:xfrm>
        </p:spPr>
        <p:txBody>
          <a:bodyPr>
            <a:normAutofit/>
          </a:bodyPr>
          <a:lstStyle>
            <a:lvl1pPr>
              <a:defRPr sz="1600"/>
            </a:lvl1pPr>
          </a:lstStyle>
          <a:p>
            <a:r>
              <a:rPr lang="en-US"/>
              <a:t>Add Sponsors Photo</a:t>
            </a:r>
          </a:p>
        </p:txBody>
      </p:sp>
      <p:sp>
        <p:nvSpPr>
          <p:cNvPr id="7" name="Text Placeholder 12">
            <a:extLst>
              <a:ext uri="{FF2B5EF4-FFF2-40B4-BE49-F238E27FC236}">
                <a16:creationId xmlns:a16="http://schemas.microsoft.com/office/drawing/2014/main" id="{606DB14B-466B-1B3B-B0CB-B7E1BA9F1111}"/>
              </a:ext>
            </a:extLst>
          </p:cNvPr>
          <p:cNvSpPr>
            <a:spLocks noGrp="1"/>
          </p:cNvSpPr>
          <p:nvPr>
            <p:ph type="body" sz="quarter" idx="14" hasCustomPrompt="1"/>
          </p:nvPr>
        </p:nvSpPr>
        <p:spPr>
          <a:xfrm>
            <a:off x="2398621" y="5561992"/>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Engineering mentor’s name and title</a:t>
            </a:r>
          </a:p>
        </p:txBody>
      </p:sp>
      <p:sp>
        <p:nvSpPr>
          <p:cNvPr id="8" name="Picture Placeholder 10">
            <a:extLst>
              <a:ext uri="{FF2B5EF4-FFF2-40B4-BE49-F238E27FC236}">
                <a16:creationId xmlns:a16="http://schemas.microsoft.com/office/drawing/2014/main" id="{10B71AFA-6ABE-842B-EAC7-ED430A4121DB}"/>
              </a:ext>
            </a:extLst>
          </p:cNvPr>
          <p:cNvSpPr>
            <a:spLocks noGrp="1" noChangeAspect="1"/>
          </p:cNvSpPr>
          <p:nvPr>
            <p:ph type="pic" sz="quarter" idx="18" hasCustomPrompt="1"/>
          </p:nvPr>
        </p:nvSpPr>
        <p:spPr>
          <a:xfrm>
            <a:off x="6365311" y="3349105"/>
            <a:ext cx="1374005" cy="2061006"/>
          </a:xfrm>
        </p:spPr>
        <p:txBody>
          <a:bodyPr>
            <a:normAutofit/>
          </a:bodyPr>
          <a:lstStyle>
            <a:lvl1pPr>
              <a:defRPr sz="1600"/>
            </a:lvl1pPr>
          </a:lstStyle>
          <a:p>
            <a:r>
              <a:rPr lang="en-US"/>
              <a:t>Add Academic Advisors Photo</a:t>
            </a:r>
          </a:p>
        </p:txBody>
      </p:sp>
      <p:sp>
        <p:nvSpPr>
          <p:cNvPr id="9" name="Picture Placeholder 10">
            <a:extLst>
              <a:ext uri="{FF2B5EF4-FFF2-40B4-BE49-F238E27FC236}">
                <a16:creationId xmlns:a16="http://schemas.microsoft.com/office/drawing/2014/main" id="{9C6BC192-3831-9A2C-00F7-46F7AE215F98}"/>
              </a:ext>
            </a:extLst>
          </p:cNvPr>
          <p:cNvSpPr>
            <a:spLocks noGrp="1"/>
          </p:cNvSpPr>
          <p:nvPr>
            <p:ph type="pic" sz="quarter" idx="19" hasCustomPrompt="1"/>
          </p:nvPr>
        </p:nvSpPr>
        <p:spPr>
          <a:xfrm>
            <a:off x="1905000" y="1825625"/>
            <a:ext cx="6858000" cy="1371600"/>
          </a:xfrm>
        </p:spPr>
        <p:txBody>
          <a:bodyPr>
            <a:normAutofit/>
          </a:bodyPr>
          <a:lstStyle>
            <a:lvl1pPr>
              <a:defRPr sz="2000"/>
            </a:lvl1pPr>
          </a:lstStyle>
          <a:p>
            <a:r>
              <a:rPr lang="en-US"/>
              <a:t>Add Sponsors Logo (note: either the place holder or the logo may need to be resized to accommodate the correct aspect ratio of the image.)</a:t>
            </a:r>
          </a:p>
        </p:txBody>
      </p:sp>
      <p:sp>
        <p:nvSpPr>
          <p:cNvPr id="10" name="Text Placeholder 12">
            <a:extLst>
              <a:ext uri="{FF2B5EF4-FFF2-40B4-BE49-F238E27FC236}">
                <a16:creationId xmlns:a16="http://schemas.microsoft.com/office/drawing/2014/main" id="{CE5FDE59-4CAE-E818-F742-9003A041CB34}"/>
              </a:ext>
            </a:extLst>
          </p:cNvPr>
          <p:cNvSpPr>
            <a:spLocks noGrp="1"/>
          </p:cNvSpPr>
          <p:nvPr>
            <p:ph type="body" sz="quarter" idx="20" hasCustomPrompt="1"/>
          </p:nvPr>
        </p:nvSpPr>
        <p:spPr>
          <a:xfrm>
            <a:off x="5835247" y="5561992"/>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Academic advisor’s name and title</a:t>
            </a:r>
          </a:p>
        </p:txBody>
      </p:sp>
      <p:sp>
        <p:nvSpPr>
          <p:cNvPr id="13" name="Presenter Name">
            <a:extLst>
              <a:ext uri="{FF2B5EF4-FFF2-40B4-BE49-F238E27FC236}">
                <a16:creationId xmlns:a16="http://schemas.microsoft.com/office/drawing/2014/main" id="{B3453D58-0E5D-6C4F-2D78-F79CFCC584D5}"/>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086372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46421-1EA8-6FFD-002C-A54417715E6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93104B2-10DD-0FC3-0CF1-C1713E658062}"/>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1E17120C-4E88-293A-8A60-AA3189CBFDF2}"/>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F4F4EC4C-6098-E881-FEF9-C299CA86EA8E}"/>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Picture Placeholder 10">
            <a:extLst>
              <a:ext uri="{FF2B5EF4-FFF2-40B4-BE49-F238E27FC236}">
                <a16:creationId xmlns:a16="http://schemas.microsoft.com/office/drawing/2014/main" id="{DD74B378-47AE-CFC8-8B44-53A7881E583B}"/>
              </a:ext>
            </a:extLst>
          </p:cNvPr>
          <p:cNvSpPr>
            <a:spLocks noGrp="1" noChangeAspect="1"/>
          </p:cNvSpPr>
          <p:nvPr>
            <p:ph type="pic" sz="quarter" idx="13" hasCustomPrompt="1"/>
          </p:nvPr>
        </p:nvSpPr>
        <p:spPr>
          <a:xfrm>
            <a:off x="1527268" y="1825625"/>
            <a:ext cx="1828800" cy="2743200"/>
          </a:xfrm>
        </p:spPr>
        <p:txBody>
          <a:bodyPr>
            <a:normAutofit/>
          </a:bodyPr>
          <a:lstStyle>
            <a:lvl1pPr>
              <a:defRPr sz="2000"/>
            </a:lvl1pPr>
          </a:lstStyle>
          <a:p>
            <a:r>
              <a:rPr lang="en-US"/>
              <a:t>Add Professional Headshot</a:t>
            </a:r>
          </a:p>
        </p:txBody>
      </p:sp>
      <p:sp>
        <p:nvSpPr>
          <p:cNvPr id="7" name="Text Placeholder 12">
            <a:extLst>
              <a:ext uri="{FF2B5EF4-FFF2-40B4-BE49-F238E27FC236}">
                <a16:creationId xmlns:a16="http://schemas.microsoft.com/office/drawing/2014/main" id="{5BB5845A-176F-5A94-AFFF-224186297A26}"/>
              </a:ext>
            </a:extLst>
          </p:cNvPr>
          <p:cNvSpPr>
            <a:spLocks noGrp="1"/>
          </p:cNvSpPr>
          <p:nvPr>
            <p:ph type="body" sz="quarter" idx="14" hasCustomPrompt="1"/>
          </p:nvPr>
        </p:nvSpPr>
        <p:spPr>
          <a:xfrm>
            <a:off x="1527268"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Text Placeholder 12">
            <a:extLst>
              <a:ext uri="{FF2B5EF4-FFF2-40B4-BE49-F238E27FC236}">
                <a16:creationId xmlns:a16="http://schemas.microsoft.com/office/drawing/2014/main" id="{2283C25A-7D38-08EE-1E14-F6F76D01793A}"/>
              </a:ext>
            </a:extLst>
          </p:cNvPr>
          <p:cNvSpPr>
            <a:spLocks noGrp="1"/>
          </p:cNvSpPr>
          <p:nvPr>
            <p:ph type="body" sz="quarter" idx="16" hasCustomPrompt="1"/>
          </p:nvPr>
        </p:nvSpPr>
        <p:spPr>
          <a:xfrm>
            <a:off x="4414373"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9" name="Text Placeholder 12">
            <a:extLst>
              <a:ext uri="{FF2B5EF4-FFF2-40B4-BE49-F238E27FC236}">
                <a16:creationId xmlns:a16="http://schemas.microsoft.com/office/drawing/2014/main" id="{D0F5B50D-030C-7D18-22BA-B59B2C78101E}"/>
              </a:ext>
            </a:extLst>
          </p:cNvPr>
          <p:cNvSpPr>
            <a:spLocks noGrp="1"/>
          </p:cNvSpPr>
          <p:nvPr>
            <p:ph type="body" sz="quarter" idx="17" hasCustomPrompt="1"/>
          </p:nvPr>
        </p:nvSpPr>
        <p:spPr>
          <a:xfrm>
            <a:off x="7301477"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0" name="Picture Placeholder 10">
            <a:extLst>
              <a:ext uri="{FF2B5EF4-FFF2-40B4-BE49-F238E27FC236}">
                <a16:creationId xmlns:a16="http://schemas.microsoft.com/office/drawing/2014/main" id="{095181CB-C5DC-8E38-2191-5300E34576B0}"/>
              </a:ext>
            </a:extLst>
          </p:cNvPr>
          <p:cNvSpPr>
            <a:spLocks noGrp="1" noChangeAspect="1"/>
          </p:cNvSpPr>
          <p:nvPr>
            <p:ph type="pic" sz="quarter" idx="18" hasCustomPrompt="1"/>
          </p:nvPr>
        </p:nvSpPr>
        <p:spPr>
          <a:xfrm>
            <a:off x="4414373" y="1825625"/>
            <a:ext cx="1828800" cy="2743200"/>
          </a:xfrm>
        </p:spPr>
        <p:txBody>
          <a:bodyPr>
            <a:normAutofit/>
          </a:bodyPr>
          <a:lstStyle>
            <a:lvl1pPr>
              <a:defRPr sz="2000"/>
            </a:lvl1pPr>
          </a:lstStyle>
          <a:p>
            <a:r>
              <a:rPr lang="en-US"/>
              <a:t>Add Professional Headshot</a:t>
            </a:r>
          </a:p>
        </p:txBody>
      </p:sp>
      <p:sp>
        <p:nvSpPr>
          <p:cNvPr id="11" name="Picture Placeholder 10">
            <a:extLst>
              <a:ext uri="{FF2B5EF4-FFF2-40B4-BE49-F238E27FC236}">
                <a16:creationId xmlns:a16="http://schemas.microsoft.com/office/drawing/2014/main" id="{27F86C99-C74D-6162-C710-F1A01BEF8C52}"/>
              </a:ext>
            </a:extLst>
          </p:cNvPr>
          <p:cNvSpPr>
            <a:spLocks noGrp="1" noChangeAspect="1"/>
          </p:cNvSpPr>
          <p:nvPr>
            <p:ph type="pic" sz="quarter" idx="19" hasCustomPrompt="1"/>
          </p:nvPr>
        </p:nvSpPr>
        <p:spPr>
          <a:xfrm>
            <a:off x="7301477" y="1825625"/>
            <a:ext cx="1828800" cy="2743200"/>
          </a:xfrm>
        </p:spPr>
        <p:txBody>
          <a:bodyPr>
            <a:normAutofit/>
          </a:bodyPr>
          <a:lstStyle>
            <a:lvl1pPr>
              <a:defRPr sz="2000"/>
            </a:lvl1pPr>
          </a:lstStyle>
          <a:p>
            <a:r>
              <a:rPr lang="en-US"/>
              <a:t>Add Professional Headshot</a:t>
            </a:r>
          </a:p>
        </p:txBody>
      </p:sp>
      <p:sp>
        <p:nvSpPr>
          <p:cNvPr id="12" name="Presenter Name">
            <a:extLst>
              <a:ext uri="{FF2B5EF4-FFF2-40B4-BE49-F238E27FC236}">
                <a16:creationId xmlns:a16="http://schemas.microsoft.com/office/drawing/2014/main" id="{6AC6CE87-C1B3-FB0A-FD78-7561158A7908}"/>
              </a:ext>
            </a:extLst>
          </p:cNvPr>
          <p:cNvSpPr>
            <a:spLocks noGrp="1"/>
          </p:cNvSpPr>
          <p:nvPr>
            <p:ph type="body" sz="quarter" idx="20"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9511417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88C49-32DC-5879-59F0-4DEF5B4180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E6F93B1-289C-E068-ABEB-863D85EAD34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264E4546-57A2-6E4C-A948-BAE8837EBC4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0516CF1B-184A-324C-E66B-F6B84E7B6FBD}"/>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Picture Placeholder 10">
            <a:extLst>
              <a:ext uri="{FF2B5EF4-FFF2-40B4-BE49-F238E27FC236}">
                <a16:creationId xmlns:a16="http://schemas.microsoft.com/office/drawing/2014/main" id="{74AA98D2-2688-D1EC-0CE1-5912A82F3986}"/>
              </a:ext>
            </a:extLst>
          </p:cNvPr>
          <p:cNvSpPr>
            <a:spLocks noGrp="1" noChangeAspect="1"/>
          </p:cNvSpPr>
          <p:nvPr>
            <p:ph type="pic" sz="quarter" idx="13" hasCustomPrompt="1"/>
          </p:nvPr>
        </p:nvSpPr>
        <p:spPr>
          <a:xfrm>
            <a:off x="478042" y="1825625"/>
            <a:ext cx="1828800" cy="2743200"/>
          </a:xfrm>
        </p:spPr>
        <p:txBody>
          <a:bodyPr>
            <a:normAutofit/>
          </a:bodyPr>
          <a:lstStyle>
            <a:lvl1pPr>
              <a:defRPr sz="2000"/>
            </a:lvl1pPr>
          </a:lstStyle>
          <a:p>
            <a:r>
              <a:rPr lang="en-US"/>
              <a:t>Add Professional Headshot</a:t>
            </a:r>
          </a:p>
        </p:txBody>
      </p:sp>
      <p:sp>
        <p:nvSpPr>
          <p:cNvPr id="7" name="Text Placeholder 12">
            <a:extLst>
              <a:ext uri="{FF2B5EF4-FFF2-40B4-BE49-F238E27FC236}">
                <a16:creationId xmlns:a16="http://schemas.microsoft.com/office/drawing/2014/main" id="{15FDCD63-4E27-15F6-0826-E87354E36060}"/>
              </a:ext>
            </a:extLst>
          </p:cNvPr>
          <p:cNvSpPr>
            <a:spLocks noGrp="1"/>
          </p:cNvSpPr>
          <p:nvPr>
            <p:ph type="body" sz="quarter" idx="14" hasCustomPrompt="1"/>
          </p:nvPr>
        </p:nvSpPr>
        <p:spPr>
          <a:xfrm>
            <a:off x="478042"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Picture Placeholder 10">
            <a:extLst>
              <a:ext uri="{FF2B5EF4-FFF2-40B4-BE49-F238E27FC236}">
                <a16:creationId xmlns:a16="http://schemas.microsoft.com/office/drawing/2014/main" id="{DAF59BE3-EA02-D835-8707-C632E5A920D5}"/>
              </a:ext>
            </a:extLst>
          </p:cNvPr>
          <p:cNvSpPr>
            <a:spLocks noGrp="1" noChangeAspect="1"/>
          </p:cNvSpPr>
          <p:nvPr>
            <p:ph type="pic" sz="quarter" idx="15" hasCustomPrompt="1"/>
          </p:nvPr>
        </p:nvSpPr>
        <p:spPr>
          <a:xfrm>
            <a:off x="8376409" y="1825625"/>
            <a:ext cx="1828800" cy="2743200"/>
          </a:xfrm>
        </p:spPr>
        <p:txBody>
          <a:bodyPr>
            <a:normAutofit/>
          </a:bodyPr>
          <a:lstStyle>
            <a:lvl1pPr>
              <a:defRPr sz="2000"/>
            </a:lvl1pPr>
          </a:lstStyle>
          <a:p>
            <a:r>
              <a:rPr lang="en-US"/>
              <a:t>Add Professional Headshot</a:t>
            </a:r>
          </a:p>
        </p:txBody>
      </p:sp>
      <p:sp>
        <p:nvSpPr>
          <p:cNvPr id="9" name="Text Placeholder 12">
            <a:extLst>
              <a:ext uri="{FF2B5EF4-FFF2-40B4-BE49-F238E27FC236}">
                <a16:creationId xmlns:a16="http://schemas.microsoft.com/office/drawing/2014/main" id="{37BE9F59-4002-5D7A-0158-C01D1418A2FC}"/>
              </a:ext>
            </a:extLst>
          </p:cNvPr>
          <p:cNvSpPr>
            <a:spLocks noGrp="1"/>
          </p:cNvSpPr>
          <p:nvPr>
            <p:ph type="body" sz="quarter" idx="16" hasCustomPrompt="1"/>
          </p:nvPr>
        </p:nvSpPr>
        <p:spPr>
          <a:xfrm>
            <a:off x="8376409"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0" name="Text Placeholder 12">
            <a:extLst>
              <a:ext uri="{FF2B5EF4-FFF2-40B4-BE49-F238E27FC236}">
                <a16:creationId xmlns:a16="http://schemas.microsoft.com/office/drawing/2014/main" id="{42ACEBA3-FEF5-ACC1-D6DE-A0A0D0001DDC}"/>
              </a:ext>
            </a:extLst>
          </p:cNvPr>
          <p:cNvSpPr>
            <a:spLocks noGrp="1"/>
          </p:cNvSpPr>
          <p:nvPr>
            <p:ph type="body" sz="quarter" idx="17" hasCustomPrompt="1"/>
          </p:nvPr>
        </p:nvSpPr>
        <p:spPr>
          <a:xfrm>
            <a:off x="3110831"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1" name="Text Placeholder 12">
            <a:extLst>
              <a:ext uri="{FF2B5EF4-FFF2-40B4-BE49-F238E27FC236}">
                <a16:creationId xmlns:a16="http://schemas.microsoft.com/office/drawing/2014/main" id="{11ADDEB6-9750-F3B4-884E-7A0BB08E7465}"/>
              </a:ext>
            </a:extLst>
          </p:cNvPr>
          <p:cNvSpPr>
            <a:spLocks noGrp="1"/>
          </p:cNvSpPr>
          <p:nvPr>
            <p:ph type="body" sz="quarter" idx="18" hasCustomPrompt="1"/>
          </p:nvPr>
        </p:nvSpPr>
        <p:spPr>
          <a:xfrm>
            <a:off x="5743620"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2" name="Picture Placeholder 10">
            <a:extLst>
              <a:ext uri="{FF2B5EF4-FFF2-40B4-BE49-F238E27FC236}">
                <a16:creationId xmlns:a16="http://schemas.microsoft.com/office/drawing/2014/main" id="{8D45BABD-E61B-41CB-CBE9-D546C14E8455}"/>
              </a:ext>
            </a:extLst>
          </p:cNvPr>
          <p:cNvSpPr>
            <a:spLocks noGrp="1" noChangeAspect="1"/>
          </p:cNvSpPr>
          <p:nvPr>
            <p:ph type="pic" sz="quarter" idx="19" hasCustomPrompt="1"/>
          </p:nvPr>
        </p:nvSpPr>
        <p:spPr>
          <a:xfrm>
            <a:off x="3110831" y="1825625"/>
            <a:ext cx="1828800" cy="2743200"/>
          </a:xfrm>
        </p:spPr>
        <p:txBody>
          <a:bodyPr>
            <a:normAutofit/>
          </a:bodyPr>
          <a:lstStyle>
            <a:lvl1pPr>
              <a:defRPr sz="2000"/>
            </a:lvl1pPr>
          </a:lstStyle>
          <a:p>
            <a:r>
              <a:rPr lang="en-US"/>
              <a:t>Add Professional Headshot</a:t>
            </a:r>
          </a:p>
        </p:txBody>
      </p:sp>
      <p:sp>
        <p:nvSpPr>
          <p:cNvPr id="13" name="Picture Placeholder 10">
            <a:extLst>
              <a:ext uri="{FF2B5EF4-FFF2-40B4-BE49-F238E27FC236}">
                <a16:creationId xmlns:a16="http://schemas.microsoft.com/office/drawing/2014/main" id="{6E2CD579-185A-CAA3-F204-43A998752FF2}"/>
              </a:ext>
            </a:extLst>
          </p:cNvPr>
          <p:cNvSpPr>
            <a:spLocks noGrp="1" noChangeAspect="1"/>
          </p:cNvSpPr>
          <p:nvPr>
            <p:ph type="pic" sz="quarter" idx="20" hasCustomPrompt="1"/>
          </p:nvPr>
        </p:nvSpPr>
        <p:spPr>
          <a:xfrm>
            <a:off x="5743620" y="1825625"/>
            <a:ext cx="1828800" cy="2743200"/>
          </a:xfrm>
        </p:spPr>
        <p:txBody>
          <a:bodyPr>
            <a:normAutofit/>
          </a:bodyPr>
          <a:lstStyle>
            <a:lvl1pPr>
              <a:defRPr sz="2000"/>
            </a:lvl1pPr>
          </a:lstStyle>
          <a:p>
            <a:r>
              <a:rPr lang="en-US"/>
              <a:t>Add Professional Headshot</a:t>
            </a:r>
          </a:p>
        </p:txBody>
      </p:sp>
      <p:sp>
        <p:nvSpPr>
          <p:cNvPr id="14" name="Presenter Name">
            <a:extLst>
              <a:ext uri="{FF2B5EF4-FFF2-40B4-BE49-F238E27FC236}">
                <a16:creationId xmlns:a16="http://schemas.microsoft.com/office/drawing/2014/main" id="{F89AAD82-B333-07D9-DECD-6AE2DB68C6B1}"/>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2078653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92BC3-FBF4-E67F-2BF0-DF278B5C47A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0946B1F-8A17-8E63-6179-01C2E19417D5}"/>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046B1E64-8B51-FF6D-38FF-350AF93AC654}"/>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C9BA321E-4DD1-A817-2A13-E9925E883EBF}"/>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Picture Placeholder 10">
            <a:extLst>
              <a:ext uri="{FF2B5EF4-FFF2-40B4-BE49-F238E27FC236}">
                <a16:creationId xmlns:a16="http://schemas.microsoft.com/office/drawing/2014/main" id="{8F86F61D-E8A0-BB00-8FCB-E6E301863494}"/>
              </a:ext>
            </a:extLst>
          </p:cNvPr>
          <p:cNvSpPr>
            <a:spLocks noGrp="1" noChangeAspect="1"/>
          </p:cNvSpPr>
          <p:nvPr>
            <p:ph type="pic" sz="quarter" idx="13" hasCustomPrompt="1"/>
          </p:nvPr>
        </p:nvSpPr>
        <p:spPr>
          <a:xfrm>
            <a:off x="1391" y="1837089"/>
            <a:ext cx="1828800" cy="2743200"/>
          </a:xfrm>
        </p:spPr>
        <p:txBody>
          <a:bodyPr>
            <a:normAutofit/>
          </a:bodyPr>
          <a:lstStyle>
            <a:lvl1pPr>
              <a:defRPr sz="2000"/>
            </a:lvl1pPr>
          </a:lstStyle>
          <a:p>
            <a:r>
              <a:rPr lang="en-US"/>
              <a:t>Add Professional Headshot</a:t>
            </a:r>
          </a:p>
        </p:txBody>
      </p:sp>
      <p:sp>
        <p:nvSpPr>
          <p:cNvPr id="7" name="Text Placeholder 12">
            <a:extLst>
              <a:ext uri="{FF2B5EF4-FFF2-40B4-BE49-F238E27FC236}">
                <a16:creationId xmlns:a16="http://schemas.microsoft.com/office/drawing/2014/main" id="{685C21A3-F892-A25F-0476-2E4FFEFB9766}"/>
              </a:ext>
            </a:extLst>
          </p:cNvPr>
          <p:cNvSpPr>
            <a:spLocks noGrp="1"/>
          </p:cNvSpPr>
          <p:nvPr>
            <p:ph type="body" sz="quarter" idx="14" hasCustomPrompt="1"/>
          </p:nvPr>
        </p:nvSpPr>
        <p:spPr>
          <a:xfrm>
            <a:off x="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Picture Placeholder 10">
            <a:extLst>
              <a:ext uri="{FF2B5EF4-FFF2-40B4-BE49-F238E27FC236}">
                <a16:creationId xmlns:a16="http://schemas.microsoft.com/office/drawing/2014/main" id="{6DCAC73E-EF4E-82A0-84F0-8B077075C205}"/>
              </a:ext>
            </a:extLst>
          </p:cNvPr>
          <p:cNvSpPr>
            <a:spLocks noGrp="1" noChangeAspect="1"/>
          </p:cNvSpPr>
          <p:nvPr>
            <p:ph type="pic" sz="quarter" idx="15" hasCustomPrompt="1"/>
          </p:nvPr>
        </p:nvSpPr>
        <p:spPr>
          <a:xfrm>
            <a:off x="8839200" y="1825625"/>
            <a:ext cx="1828800" cy="2743200"/>
          </a:xfrm>
        </p:spPr>
        <p:txBody>
          <a:bodyPr>
            <a:normAutofit/>
          </a:bodyPr>
          <a:lstStyle>
            <a:lvl1pPr>
              <a:defRPr sz="2000"/>
            </a:lvl1pPr>
          </a:lstStyle>
          <a:p>
            <a:r>
              <a:rPr lang="en-US"/>
              <a:t>Add Professional Headshot</a:t>
            </a:r>
          </a:p>
        </p:txBody>
      </p:sp>
      <p:sp>
        <p:nvSpPr>
          <p:cNvPr id="9" name="Text Placeholder 12">
            <a:extLst>
              <a:ext uri="{FF2B5EF4-FFF2-40B4-BE49-F238E27FC236}">
                <a16:creationId xmlns:a16="http://schemas.microsoft.com/office/drawing/2014/main" id="{06BFCEA7-57A3-2503-0401-B5B12A0172D3}"/>
              </a:ext>
            </a:extLst>
          </p:cNvPr>
          <p:cNvSpPr>
            <a:spLocks noGrp="1"/>
          </p:cNvSpPr>
          <p:nvPr>
            <p:ph type="body" sz="quarter" idx="16" hasCustomPrompt="1"/>
          </p:nvPr>
        </p:nvSpPr>
        <p:spPr>
          <a:xfrm>
            <a:off x="6629400"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0" name="Text Placeholder 12">
            <a:extLst>
              <a:ext uri="{FF2B5EF4-FFF2-40B4-BE49-F238E27FC236}">
                <a16:creationId xmlns:a16="http://schemas.microsoft.com/office/drawing/2014/main" id="{EB089559-D497-A317-587B-8E262C4ED5F4}"/>
              </a:ext>
            </a:extLst>
          </p:cNvPr>
          <p:cNvSpPr>
            <a:spLocks noGrp="1"/>
          </p:cNvSpPr>
          <p:nvPr>
            <p:ph type="body" sz="quarter" idx="17" hasCustomPrompt="1"/>
          </p:nvPr>
        </p:nvSpPr>
        <p:spPr>
          <a:xfrm>
            <a:off x="2209800"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1" name="Text Placeholder 12">
            <a:extLst>
              <a:ext uri="{FF2B5EF4-FFF2-40B4-BE49-F238E27FC236}">
                <a16:creationId xmlns:a16="http://schemas.microsoft.com/office/drawing/2014/main" id="{1B05148A-2FDA-1888-BAF6-51D82E867027}"/>
              </a:ext>
            </a:extLst>
          </p:cNvPr>
          <p:cNvSpPr>
            <a:spLocks noGrp="1"/>
          </p:cNvSpPr>
          <p:nvPr>
            <p:ph type="body" sz="quarter" idx="18" hasCustomPrompt="1"/>
          </p:nvPr>
        </p:nvSpPr>
        <p:spPr>
          <a:xfrm>
            <a:off x="441960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2" name="Picture Placeholder 10">
            <a:extLst>
              <a:ext uri="{FF2B5EF4-FFF2-40B4-BE49-F238E27FC236}">
                <a16:creationId xmlns:a16="http://schemas.microsoft.com/office/drawing/2014/main" id="{A230BAB8-5838-01FE-C5CB-1EAF5FB6BE78}"/>
              </a:ext>
            </a:extLst>
          </p:cNvPr>
          <p:cNvSpPr>
            <a:spLocks noGrp="1" noChangeAspect="1"/>
          </p:cNvSpPr>
          <p:nvPr>
            <p:ph type="pic" sz="quarter" idx="19" hasCustomPrompt="1"/>
          </p:nvPr>
        </p:nvSpPr>
        <p:spPr>
          <a:xfrm>
            <a:off x="2210843" y="2318425"/>
            <a:ext cx="1828800" cy="2743200"/>
          </a:xfrm>
        </p:spPr>
        <p:txBody>
          <a:bodyPr>
            <a:normAutofit/>
          </a:bodyPr>
          <a:lstStyle>
            <a:lvl1pPr>
              <a:defRPr sz="2000"/>
            </a:lvl1pPr>
          </a:lstStyle>
          <a:p>
            <a:r>
              <a:rPr lang="en-US"/>
              <a:t>Add Professional Headshot</a:t>
            </a:r>
          </a:p>
        </p:txBody>
      </p:sp>
      <p:sp>
        <p:nvSpPr>
          <p:cNvPr id="13" name="Picture Placeholder 10">
            <a:extLst>
              <a:ext uri="{FF2B5EF4-FFF2-40B4-BE49-F238E27FC236}">
                <a16:creationId xmlns:a16="http://schemas.microsoft.com/office/drawing/2014/main" id="{9DDE9A1A-59D0-0550-F151-CB263FDFA693}"/>
              </a:ext>
            </a:extLst>
          </p:cNvPr>
          <p:cNvSpPr>
            <a:spLocks noGrp="1" noChangeAspect="1"/>
          </p:cNvSpPr>
          <p:nvPr>
            <p:ph type="pic" sz="quarter" idx="20" hasCustomPrompt="1"/>
          </p:nvPr>
        </p:nvSpPr>
        <p:spPr>
          <a:xfrm>
            <a:off x="4420295" y="1825625"/>
            <a:ext cx="1828800" cy="2743200"/>
          </a:xfrm>
        </p:spPr>
        <p:txBody>
          <a:bodyPr>
            <a:normAutofit/>
          </a:bodyPr>
          <a:lstStyle>
            <a:lvl1pPr>
              <a:defRPr sz="2000"/>
            </a:lvl1pPr>
          </a:lstStyle>
          <a:p>
            <a:r>
              <a:rPr lang="en-US"/>
              <a:t>Add Professional Headshot</a:t>
            </a:r>
          </a:p>
        </p:txBody>
      </p:sp>
      <p:sp>
        <p:nvSpPr>
          <p:cNvPr id="14" name="Picture Placeholder 10">
            <a:extLst>
              <a:ext uri="{FF2B5EF4-FFF2-40B4-BE49-F238E27FC236}">
                <a16:creationId xmlns:a16="http://schemas.microsoft.com/office/drawing/2014/main" id="{B07FC7C4-AC88-60CB-92D8-AAFD710C4B01}"/>
              </a:ext>
            </a:extLst>
          </p:cNvPr>
          <p:cNvSpPr>
            <a:spLocks noGrp="1" noChangeAspect="1"/>
          </p:cNvSpPr>
          <p:nvPr>
            <p:ph type="pic" sz="quarter" idx="21" hasCustomPrompt="1"/>
          </p:nvPr>
        </p:nvSpPr>
        <p:spPr>
          <a:xfrm>
            <a:off x="6629747" y="2318425"/>
            <a:ext cx="1828800" cy="2743200"/>
          </a:xfrm>
        </p:spPr>
        <p:txBody>
          <a:bodyPr>
            <a:normAutofit/>
          </a:bodyPr>
          <a:lstStyle>
            <a:lvl1pPr>
              <a:defRPr sz="2000"/>
            </a:lvl1pPr>
          </a:lstStyle>
          <a:p>
            <a:r>
              <a:rPr lang="en-US"/>
              <a:t>Add Professional Headshot</a:t>
            </a:r>
          </a:p>
        </p:txBody>
      </p:sp>
      <p:sp>
        <p:nvSpPr>
          <p:cNvPr id="15" name="Text Placeholder 12">
            <a:extLst>
              <a:ext uri="{FF2B5EF4-FFF2-40B4-BE49-F238E27FC236}">
                <a16:creationId xmlns:a16="http://schemas.microsoft.com/office/drawing/2014/main" id="{E9F9B7D0-384F-4E75-26FB-BF389502D010}"/>
              </a:ext>
            </a:extLst>
          </p:cNvPr>
          <p:cNvSpPr>
            <a:spLocks noGrp="1"/>
          </p:cNvSpPr>
          <p:nvPr>
            <p:ph type="body" sz="quarter" idx="22" hasCustomPrompt="1"/>
          </p:nvPr>
        </p:nvSpPr>
        <p:spPr>
          <a:xfrm>
            <a:off x="883920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16" name="Presenter Name">
            <a:extLst>
              <a:ext uri="{FF2B5EF4-FFF2-40B4-BE49-F238E27FC236}">
                <a16:creationId xmlns:a16="http://schemas.microsoft.com/office/drawing/2014/main" id="{583B2C2C-BBD3-F432-14A6-BE7EBBB8DC0B}"/>
              </a:ext>
            </a:extLst>
          </p:cNvPr>
          <p:cNvSpPr>
            <a:spLocks noGrp="1"/>
          </p:cNvSpPr>
          <p:nvPr>
            <p:ph type="body" sz="quarter" idx="2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6082483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67397-DE64-4E43-A56C-D64244A59BC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9D01E1-EEBA-40BC-75F1-37E764FD1074}"/>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6E213A2A-6B0A-5A25-43E7-06CD41D936D9}"/>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846375B-9DA4-7017-D6EE-4A720C8DFE1F}"/>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Picture Placeholder 10">
            <a:extLst>
              <a:ext uri="{FF2B5EF4-FFF2-40B4-BE49-F238E27FC236}">
                <a16:creationId xmlns:a16="http://schemas.microsoft.com/office/drawing/2014/main" id="{4347988A-698F-A9E8-4244-034838A381C0}"/>
              </a:ext>
            </a:extLst>
          </p:cNvPr>
          <p:cNvSpPr>
            <a:spLocks noGrp="1" noChangeAspect="1"/>
          </p:cNvSpPr>
          <p:nvPr>
            <p:ph type="pic" sz="quarter" idx="13" hasCustomPrompt="1"/>
          </p:nvPr>
        </p:nvSpPr>
        <p:spPr>
          <a:xfrm>
            <a:off x="101234" y="1848553"/>
            <a:ext cx="1662545" cy="2493818"/>
          </a:xfrm>
        </p:spPr>
        <p:txBody>
          <a:bodyPr>
            <a:normAutofit/>
          </a:bodyPr>
          <a:lstStyle>
            <a:lvl1pPr>
              <a:defRPr sz="1600"/>
            </a:lvl1pPr>
          </a:lstStyle>
          <a:p>
            <a:r>
              <a:rPr lang="en-US"/>
              <a:t>Add Professional Headshot</a:t>
            </a:r>
          </a:p>
        </p:txBody>
      </p:sp>
      <p:sp>
        <p:nvSpPr>
          <p:cNvPr id="7" name="Text Placeholder 12">
            <a:extLst>
              <a:ext uri="{FF2B5EF4-FFF2-40B4-BE49-F238E27FC236}">
                <a16:creationId xmlns:a16="http://schemas.microsoft.com/office/drawing/2014/main" id="{DD14CA49-F62A-FCF1-DDC0-2CD42EE60627}"/>
              </a:ext>
            </a:extLst>
          </p:cNvPr>
          <p:cNvSpPr>
            <a:spLocks noGrp="1"/>
          </p:cNvSpPr>
          <p:nvPr>
            <p:ph type="body" sz="quarter" idx="14" hasCustomPrompt="1"/>
          </p:nvPr>
        </p:nvSpPr>
        <p:spPr>
          <a:xfrm>
            <a:off x="18106"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Text Placeholder 12">
            <a:extLst>
              <a:ext uri="{FF2B5EF4-FFF2-40B4-BE49-F238E27FC236}">
                <a16:creationId xmlns:a16="http://schemas.microsoft.com/office/drawing/2014/main" id="{97B0D1CB-0A64-8865-7BD5-678071D7A26C}"/>
              </a:ext>
            </a:extLst>
          </p:cNvPr>
          <p:cNvSpPr>
            <a:spLocks noGrp="1"/>
          </p:cNvSpPr>
          <p:nvPr>
            <p:ph type="body" sz="quarter" idx="16" hasCustomPrompt="1"/>
          </p:nvPr>
        </p:nvSpPr>
        <p:spPr>
          <a:xfrm>
            <a:off x="1794973"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9" name="Text Placeholder 12">
            <a:extLst>
              <a:ext uri="{FF2B5EF4-FFF2-40B4-BE49-F238E27FC236}">
                <a16:creationId xmlns:a16="http://schemas.microsoft.com/office/drawing/2014/main" id="{EA1ECCDC-B7C6-0810-125F-49481ECA85A5}"/>
              </a:ext>
            </a:extLst>
          </p:cNvPr>
          <p:cNvSpPr>
            <a:spLocks noGrp="1"/>
          </p:cNvSpPr>
          <p:nvPr>
            <p:ph type="body" sz="quarter" idx="17" hasCustomPrompt="1"/>
          </p:nvPr>
        </p:nvSpPr>
        <p:spPr>
          <a:xfrm>
            <a:off x="3571840"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0" name="Picture Placeholder 10">
            <a:extLst>
              <a:ext uri="{FF2B5EF4-FFF2-40B4-BE49-F238E27FC236}">
                <a16:creationId xmlns:a16="http://schemas.microsoft.com/office/drawing/2014/main" id="{0ED42A04-D810-4EEF-C7DE-9BD61F16B49E}"/>
              </a:ext>
            </a:extLst>
          </p:cNvPr>
          <p:cNvSpPr>
            <a:spLocks noGrp="1" noChangeAspect="1"/>
          </p:cNvSpPr>
          <p:nvPr>
            <p:ph type="pic" sz="quarter" idx="18" hasCustomPrompt="1"/>
          </p:nvPr>
        </p:nvSpPr>
        <p:spPr>
          <a:xfrm>
            <a:off x="1862815" y="2561633"/>
            <a:ext cx="1662545" cy="2493818"/>
          </a:xfrm>
        </p:spPr>
        <p:txBody>
          <a:bodyPr>
            <a:normAutofit/>
          </a:bodyPr>
          <a:lstStyle>
            <a:lvl1pPr>
              <a:defRPr sz="1600"/>
            </a:lvl1pPr>
          </a:lstStyle>
          <a:p>
            <a:r>
              <a:rPr lang="en-US"/>
              <a:t>Add Professional Headshot</a:t>
            </a:r>
          </a:p>
        </p:txBody>
      </p:sp>
      <p:sp>
        <p:nvSpPr>
          <p:cNvPr id="11" name="Picture Placeholder 10">
            <a:extLst>
              <a:ext uri="{FF2B5EF4-FFF2-40B4-BE49-F238E27FC236}">
                <a16:creationId xmlns:a16="http://schemas.microsoft.com/office/drawing/2014/main" id="{6FB161B1-5629-CF78-CD1F-40567FFC9CFE}"/>
              </a:ext>
            </a:extLst>
          </p:cNvPr>
          <p:cNvSpPr>
            <a:spLocks noGrp="1" noChangeAspect="1"/>
          </p:cNvSpPr>
          <p:nvPr>
            <p:ph type="pic" sz="quarter" idx="19" hasCustomPrompt="1"/>
          </p:nvPr>
        </p:nvSpPr>
        <p:spPr>
          <a:xfrm>
            <a:off x="3624396" y="1848553"/>
            <a:ext cx="1662545" cy="2493818"/>
          </a:xfrm>
        </p:spPr>
        <p:txBody>
          <a:bodyPr>
            <a:normAutofit/>
          </a:bodyPr>
          <a:lstStyle>
            <a:lvl1pPr>
              <a:defRPr sz="1600"/>
            </a:lvl1pPr>
          </a:lstStyle>
          <a:p>
            <a:r>
              <a:rPr lang="en-US"/>
              <a:t>Add Professional Headshot</a:t>
            </a:r>
          </a:p>
        </p:txBody>
      </p:sp>
      <p:sp>
        <p:nvSpPr>
          <p:cNvPr id="12" name="Text Placeholder 12">
            <a:extLst>
              <a:ext uri="{FF2B5EF4-FFF2-40B4-BE49-F238E27FC236}">
                <a16:creationId xmlns:a16="http://schemas.microsoft.com/office/drawing/2014/main" id="{98CDFDD4-9E0F-F5B1-209A-BAA52CA78979}"/>
              </a:ext>
            </a:extLst>
          </p:cNvPr>
          <p:cNvSpPr>
            <a:spLocks noGrp="1"/>
          </p:cNvSpPr>
          <p:nvPr>
            <p:ph type="body" sz="quarter" idx="20" hasCustomPrompt="1"/>
          </p:nvPr>
        </p:nvSpPr>
        <p:spPr>
          <a:xfrm>
            <a:off x="5348707" y="5118097"/>
            <a:ext cx="1752368"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3" name="Picture Placeholder 10">
            <a:extLst>
              <a:ext uri="{FF2B5EF4-FFF2-40B4-BE49-F238E27FC236}">
                <a16:creationId xmlns:a16="http://schemas.microsoft.com/office/drawing/2014/main" id="{C3DF5CC5-279E-42C6-F0CC-571EA29D2AD7}"/>
              </a:ext>
            </a:extLst>
          </p:cNvPr>
          <p:cNvSpPr>
            <a:spLocks noGrp="1" noChangeAspect="1"/>
          </p:cNvSpPr>
          <p:nvPr>
            <p:ph type="pic" sz="quarter" idx="21" hasCustomPrompt="1"/>
          </p:nvPr>
        </p:nvSpPr>
        <p:spPr>
          <a:xfrm>
            <a:off x="5385977" y="2561633"/>
            <a:ext cx="1662545" cy="2493818"/>
          </a:xfrm>
        </p:spPr>
        <p:txBody>
          <a:bodyPr>
            <a:normAutofit/>
          </a:bodyPr>
          <a:lstStyle>
            <a:lvl1pPr>
              <a:defRPr sz="1600"/>
            </a:lvl1pPr>
          </a:lstStyle>
          <a:p>
            <a:r>
              <a:rPr lang="en-US"/>
              <a:t>Add Professional Headshot</a:t>
            </a:r>
          </a:p>
        </p:txBody>
      </p:sp>
      <p:sp>
        <p:nvSpPr>
          <p:cNvPr id="14" name="Text Placeholder 12">
            <a:extLst>
              <a:ext uri="{FF2B5EF4-FFF2-40B4-BE49-F238E27FC236}">
                <a16:creationId xmlns:a16="http://schemas.microsoft.com/office/drawing/2014/main" id="{37F118CC-9352-D41E-0B89-403F4C033B0B}"/>
              </a:ext>
            </a:extLst>
          </p:cNvPr>
          <p:cNvSpPr>
            <a:spLocks noGrp="1"/>
          </p:cNvSpPr>
          <p:nvPr>
            <p:ph type="body" sz="quarter" idx="22" hasCustomPrompt="1"/>
          </p:nvPr>
        </p:nvSpPr>
        <p:spPr>
          <a:xfrm>
            <a:off x="7049142"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15" name="Picture Placeholder 10">
            <a:extLst>
              <a:ext uri="{FF2B5EF4-FFF2-40B4-BE49-F238E27FC236}">
                <a16:creationId xmlns:a16="http://schemas.microsoft.com/office/drawing/2014/main" id="{A1773BB0-E6FA-18D3-1081-326BB8455737}"/>
              </a:ext>
            </a:extLst>
          </p:cNvPr>
          <p:cNvSpPr>
            <a:spLocks noGrp="1" noChangeAspect="1"/>
          </p:cNvSpPr>
          <p:nvPr>
            <p:ph type="pic" sz="quarter" idx="23" hasCustomPrompt="1"/>
          </p:nvPr>
        </p:nvSpPr>
        <p:spPr>
          <a:xfrm>
            <a:off x="7147558" y="1848553"/>
            <a:ext cx="1662545" cy="2493818"/>
          </a:xfrm>
        </p:spPr>
        <p:txBody>
          <a:bodyPr>
            <a:normAutofit/>
          </a:bodyPr>
          <a:lstStyle>
            <a:lvl1pPr>
              <a:defRPr sz="1600"/>
            </a:lvl1pPr>
          </a:lstStyle>
          <a:p>
            <a:r>
              <a:rPr lang="en-US"/>
              <a:t>Add Professional Headshot</a:t>
            </a:r>
          </a:p>
        </p:txBody>
      </p:sp>
      <p:sp>
        <p:nvSpPr>
          <p:cNvPr id="16" name="Text Placeholder 12">
            <a:extLst>
              <a:ext uri="{FF2B5EF4-FFF2-40B4-BE49-F238E27FC236}">
                <a16:creationId xmlns:a16="http://schemas.microsoft.com/office/drawing/2014/main" id="{FE5A66AD-8A4D-1731-9307-4EEB1B5EB178}"/>
              </a:ext>
            </a:extLst>
          </p:cNvPr>
          <p:cNvSpPr>
            <a:spLocks noGrp="1"/>
          </p:cNvSpPr>
          <p:nvPr>
            <p:ph type="body" sz="quarter" idx="24" hasCustomPrompt="1"/>
          </p:nvPr>
        </p:nvSpPr>
        <p:spPr>
          <a:xfrm>
            <a:off x="8826011" y="5115519"/>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6 (alphabetically) and title</a:t>
            </a:r>
          </a:p>
        </p:txBody>
      </p:sp>
      <p:sp>
        <p:nvSpPr>
          <p:cNvPr id="17" name="Picture Placeholder 10">
            <a:extLst>
              <a:ext uri="{FF2B5EF4-FFF2-40B4-BE49-F238E27FC236}">
                <a16:creationId xmlns:a16="http://schemas.microsoft.com/office/drawing/2014/main" id="{B7C76B50-C986-F1A3-9F71-AB471803C0F4}"/>
              </a:ext>
            </a:extLst>
          </p:cNvPr>
          <p:cNvSpPr>
            <a:spLocks noGrp="1" noChangeAspect="1"/>
          </p:cNvSpPr>
          <p:nvPr>
            <p:ph type="pic" sz="quarter" idx="25" hasCustomPrompt="1"/>
          </p:nvPr>
        </p:nvSpPr>
        <p:spPr>
          <a:xfrm>
            <a:off x="8909139" y="2561633"/>
            <a:ext cx="1662545" cy="2493818"/>
          </a:xfrm>
        </p:spPr>
        <p:txBody>
          <a:bodyPr>
            <a:normAutofit/>
          </a:bodyPr>
          <a:lstStyle>
            <a:lvl1pPr>
              <a:defRPr sz="1600"/>
            </a:lvl1pPr>
          </a:lstStyle>
          <a:p>
            <a:r>
              <a:rPr lang="en-US"/>
              <a:t>Add Professional Headshot</a:t>
            </a:r>
          </a:p>
        </p:txBody>
      </p:sp>
      <p:sp>
        <p:nvSpPr>
          <p:cNvPr id="18" name="Presenter Name">
            <a:extLst>
              <a:ext uri="{FF2B5EF4-FFF2-40B4-BE49-F238E27FC236}">
                <a16:creationId xmlns:a16="http://schemas.microsoft.com/office/drawing/2014/main" id="{FB816436-5804-24C4-535F-8CDEE493AB1B}"/>
              </a:ext>
            </a:extLst>
          </p:cNvPr>
          <p:cNvSpPr>
            <a:spLocks noGrp="1"/>
          </p:cNvSpPr>
          <p:nvPr>
            <p:ph type="body" sz="quarter" idx="26"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4242660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2/20/2025</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Presenter Name">
            <a:extLst>
              <a:ext uri="{FF2B5EF4-FFF2-40B4-BE49-F238E27FC236}">
                <a16:creationId xmlns:a16="http://schemas.microsoft.com/office/drawing/2014/main" id="{A3E7A66D-F3D9-F006-70C1-9C50D41500B9}"/>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310761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343900" y="457199"/>
            <a:ext cx="1866900" cy="571976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457200" y="457199"/>
            <a:ext cx="7734300" cy="5719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2/20/2025</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Presenter Name">
            <a:extLst>
              <a:ext uri="{FF2B5EF4-FFF2-40B4-BE49-F238E27FC236}">
                <a16:creationId xmlns:a16="http://schemas.microsoft.com/office/drawing/2014/main" id="{8C5B693B-CD2B-5288-63E4-957E635264A3}"/>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209134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457200" y="1825625"/>
            <a:ext cx="97536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2/20/2025</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457200" y="457200"/>
            <a:ext cx="9753600" cy="960276"/>
          </a:xfrm>
        </p:spPr>
        <p:txBody>
          <a:bodyPr/>
          <a:lstStyle/>
          <a:p>
            <a:r>
              <a:rPr lang="en-US"/>
              <a:t>Click to edit Master title style</a:t>
            </a:r>
          </a:p>
        </p:txBody>
      </p:sp>
      <p:sp>
        <p:nvSpPr>
          <p:cNvPr id="8" name="Presenter Name">
            <a:extLst>
              <a:ext uri="{FF2B5EF4-FFF2-40B4-BE49-F238E27FC236}">
                <a16:creationId xmlns:a16="http://schemas.microsoft.com/office/drawing/2014/main" id="{2F60192E-0CFF-82FE-0161-2F2C9D7131BF}"/>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50563402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Presenter’s Names</a:t>
            </a:r>
          </a:p>
        </p:txBody>
      </p:sp>
      <p:sp>
        <p:nvSpPr>
          <p:cNvPr id="4" name="Text Placeholder 8">
            <a:extLst>
              <a:ext uri="{FF2B5EF4-FFF2-40B4-BE49-F238E27FC236}">
                <a16:creationId xmlns:a16="http://schemas.microsoft.com/office/drawing/2014/main" id="{65CDEA02-D13D-C661-8E6E-5342A22A8446}"/>
              </a:ext>
            </a:extLst>
          </p:cNvPr>
          <p:cNvSpPr>
            <a:spLocks noGrp="1"/>
          </p:cNvSpPr>
          <p:nvPr>
            <p:ph type="body" sz="quarter" idx="14" hasCustomPrompt="1"/>
          </p:nvPr>
        </p:nvSpPr>
        <p:spPr>
          <a:xfrm>
            <a:off x="841248" y="6195393"/>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Date</a:t>
            </a:r>
          </a:p>
        </p:txBody>
      </p:sp>
    </p:spTree>
    <p:extLst>
      <p:ext uri="{BB962C8B-B14F-4D97-AF65-F5344CB8AC3E}">
        <p14:creationId xmlns:p14="http://schemas.microsoft.com/office/powerpoint/2010/main" val="146061182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457200" y="1825625"/>
            <a:ext cx="97536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2/20/2025</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457200" y="457200"/>
            <a:ext cx="9753600" cy="960276"/>
          </a:xfrm>
        </p:spPr>
        <p:txBody>
          <a:bodyPr/>
          <a:lstStyle/>
          <a:p>
            <a:r>
              <a:rPr lang="en-US"/>
              <a:t>Click to edit Master title style</a:t>
            </a:r>
          </a:p>
        </p:txBody>
      </p:sp>
      <p:sp>
        <p:nvSpPr>
          <p:cNvPr id="9" name="Presenter Name">
            <a:extLst>
              <a:ext uri="{FF2B5EF4-FFF2-40B4-BE49-F238E27FC236}">
                <a16:creationId xmlns:a16="http://schemas.microsoft.com/office/drawing/2014/main" id="{E068B445-62F7-020E-8E78-00A0DD533C97}"/>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74478932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2/20/2025</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
        <p:nvSpPr>
          <p:cNvPr id="2" name="Presenter Name">
            <a:extLst>
              <a:ext uri="{FF2B5EF4-FFF2-40B4-BE49-F238E27FC236}">
                <a16:creationId xmlns:a16="http://schemas.microsoft.com/office/drawing/2014/main" id="{75E6D3E0-F71B-3837-0297-195FEBFDBE9A}"/>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67732386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2/20/2025</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5" name="Presenter Name">
            <a:extLst>
              <a:ext uri="{FF2B5EF4-FFF2-40B4-BE49-F238E27FC236}">
                <a16:creationId xmlns:a16="http://schemas.microsoft.com/office/drawing/2014/main" id="{CC7D0EC4-1087-0CD0-8822-EF3E561C11BF}"/>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88025866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468964" y="1825625"/>
            <a:ext cx="478883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199" y="1825625"/>
            <a:ext cx="478883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2/20/2025</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Presenter Name">
            <a:extLst>
              <a:ext uri="{FF2B5EF4-FFF2-40B4-BE49-F238E27FC236}">
                <a16:creationId xmlns:a16="http://schemas.microsoft.com/office/drawing/2014/main" id="{8A5F1819-D085-21B6-9BC0-0DB17F7206C3}"/>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50307193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457200" y="1709738"/>
            <a:ext cx="9753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457200" y="4589463"/>
            <a:ext cx="9753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2/20/2025</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CDF65D12-631C-5C4B-92EB-7048969F87B4}"/>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92389433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468964" y="1824228"/>
            <a:ext cx="3264836"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3245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resenter Name">
            <a:extLst>
              <a:ext uri="{FF2B5EF4-FFF2-40B4-BE49-F238E27FC236}">
                <a16:creationId xmlns:a16="http://schemas.microsoft.com/office/drawing/2014/main" id="{4BA6152E-DDF6-270F-5492-DC7220824F69}"/>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9862484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9185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457200" y="1824228"/>
            <a:ext cx="63245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resenter Name">
            <a:extLst>
              <a:ext uri="{FF2B5EF4-FFF2-40B4-BE49-F238E27FC236}">
                <a16:creationId xmlns:a16="http://schemas.microsoft.com/office/drawing/2014/main" id="{6A065E9D-A3BA-91A5-269B-D00958B605AC}"/>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2705611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457200" y="1417476"/>
            <a:ext cx="48005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457200" y="2241389"/>
            <a:ext cx="48006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80059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8006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2/20/2025</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457200" y="457200"/>
            <a:ext cx="9753600" cy="960276"/>
          </a:xfrm>
        </p:spPr>
        <p:txBody>
          <a:bodyPr/>
          <a:lstStyle/>
          <a:p>
            <a:r>
              <a:rPr lang="en-US"/>
              <a:t>Click to edit Master title style</a:t>
            </a:r>
          </a:p>
        </p:txBody>
      </p:sp>
      <p:sp>
        <p:nvSpPr>
          <p:cNvPr id="2" name="Presenter Name">
            <a:extLst>
              <a:ext uri="{FF2B5EF4-FFF2-40B4-BE49-F238E27FC236}">
                <a16:creationId xmlns:a16="http://schemas.microsoft.com/office/drawing/2014/main" id="{A52A38BB-FE7F-5291-11BD-85A67C6A9E84}"/>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61175679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4689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1083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resenter Name">
            <a:extLst>
              <a:ext uri="{FF2B5EF4-FFF2-40B4-BE49-F238E27FC236}">
                <a16:creationId xmlns:a16="http://schemas.microsoft.com/office/drawing/2014/main" id="{C75DB425-F972-2636-F254-F6FC079B85C4}"/>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083589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2/20/2025</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
        <p:nvSpPr>
          <p:cNvPr id="2" name="Presenter Name">
            <a:extLst>
              <a:ext uri="{FF2B5EF4-FFF2-40B4-BE49-F238E27FC236}">
                <a16:creationId xmlns:a16="http://schemas.microsoft.com/office/drawing/2014/main" id="{3C1D5D38-41E9-0FE7-DEE3-FA13001958C4}"/>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58026458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457200" y="457200"/>
            <a:ext cx="40084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3340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457200" y="2057400"/>
            <a:ext cx="40084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2/20/2025</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A9F02577-6ADB-DBD1-737F-8655073AD36C}"/>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6387952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457200" y="457200"/>
            <a:ext cx="40211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3213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457200" y="2057400"/>
            <a:ext cx="40211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2/20/2025</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37B1042A-30F9-364B-C4C1-B73D2E920DA0}"/>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9585378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ponsor and Advis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473A6-7A3B-6817-600B-BFD1F746785A}"/>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646185B-F458-F883-CEAE-D3B30EA63DC2}"/>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CAE143AA-E211-AE2E-FE9D-349C4FA8BD90}"/>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6087165-0EF6-5412-882C-6002FE354F0E}"/>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Picture Placeholder 10">
            <a:extLst>
              <a:ext uri="{FF2B5EF4-FFF2-40B4-BE49-F238E27FC236}">
                <a16:creationId xmlns:a16="http://schemas.microsoft.com/office/drawing/2014/main" id="{3CA4D45C-3BBB-A6CD-DDA8-DBEB08BCD5E0}"/>
              </a:ext>
            </a:extLst>
          </p:cNvPr>
          <p:cNvSpPr>
            <a:spLocks noGrp="1" noChangeAspect="1"/>
          </p:cNvSpPr>
          <p:nvPr>
            <p:ph type="pic" sz="quarter" idx="13" hasCustomPrompt="1"/>
          </p:nvPr>
        </p:nvSpPr>
        <p:spPr>
          <a:xfrm>
            <a:off x="2928685" y="3349105"/>
            <a:ext cx="1374005" cy="2061006"/>
          </a:xfrm>
        </p:spPr>
        <p:txBody>
          <a:bodyPr>
            <a:normAutofit/>
          </a:bodyPr>
          <a:lstStyle>
            <a:lvl1pPr>
              <a:defRPr sz="1600"/>
            </a:lvl1pPr>
          </a:lstStyle>
          <a:p>
            <a:r>
              <a:rPr lang="en-US"/>
              <a:t>Add Sponsors Photo</a:t>
            </a:r>
          </a:p>
        </p:txBody>
      </p:sp>
      <p:sp>
        <p:nvSpPr>
          <p:cNvPr id="7" name="Text Placeholder 12">
            <a:extLst>
              <a:ext uri="{FF2B5EF4-FFF2-40B4-BE49-F238E27FC236}">
                <a16:creationId xmlns:a16="http://schemas.microsoft.com/office/drawing/2014/main" id="{CECD905F-DB4B-F08A-F1BC-7D9C121218E5}"/>
              </a:ext>
            </a:extLst>
          </p:cNvPr>
          <p:cNvSpPr>
            <a:spLocks noGrp="1"/>
          </p:cNvSpPr>
          <p:nvPr>
            <p:ph type="body" sz="quarter" idx="14" hasCustomPrompt="1"/>
          </p:nvPr>
        </p:nvSpPr>
        <p:spPr>
          <a:xfrm>
            <a:off x="2398621" y="5561992"/>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Engineering mentor’s name and title</a:t>
            </a:r>
          </a:p>
        </p:txBody>
      </p:sp>
      <p:sp>
        <p:nvSpPr>
          <p:cNvPr id="8" name="Picture Placeholder 10">
            <a:extLst>
              <a:ext uri="{FF2B5EF4-FFF2-40B4-BE49-F238E27FC236}">
                <a16:creationId xmlns:a16="http://schemas.microsoft.com/office/drawing/2014/main" id="{91706FE4-EAA5-3651-6238-5CEE9B007C70}"/>
              </a:ext>
            </a:extLst>
          </p:cNvPr>
          <p:cNvSpPr>
            <a:spLocks noGrp="1" noChangeAspect="1"/>
          </p:cNvSpPr>
          <p:nvPr>
            <p:ph type="pic" sz="quarter" idx="18" hasCustomPrompt="1"/>
          </p:nvPr>
        </p:nvSpPr>
        <p:spPr>
          <a:xfrm>
            <a:off x="6365311" y="3349105"/>
            <a:ext cx="1374005" cy="2061006"/>
          </a:xfrm>
        </p:spPr>
        <p:txBody>
          <a:bodyPr>
            <a:normAutofit/>
          </a:bodyPr>
          <a:lstStyle>
            <a:lvl1pPr>
              <a:defRPr sz="1600"/>
            </a:lvl1pPr>
          </a:lstStyle>
          <a:p>
            <a:r>
              <a:rPr lang="en-US"/>
              <a:t>Add Academic Advisors Photo</a:t>
            </a:r>
          </a:p>
        </p:txBody>
      </p:sp>
      <p:sp>
        <p:nvSpPr>
          <p:cNvPr id="9" name="Picture Placeholder 10">
            <a:extLst>
              <a:ext uri="{FF2B5EF4-FFF2-40B4-BE49-F238E27FC236}">
                <a16:creationId xmlns:a16="http://schemas.microsoft.com/office/drawing/2014/main" id="{B5F8399D-2B27-9345-794E-1D88AB9E453D}"/>
              </a:ext>
            </a:extLst>
          </p:cNvPr>
          <p:cNvSpPr>
            <a:spLocks noGrp="1"/>
          </p:cNvSpPr>
          <p:nvPr>
            <p:ph type="pic" sz="quarter" idx="19" hasCustomPrompt="1"/>
          </p:nvPr>
        </p:nvSpPr>
        <p:spPr>
          <a:xfrm>
            <a:off x="1905000" y="1825625"/>
            <a:ext cx="6858000" cy="1371600"/>
          </a:xfrm>
        </p:spPr>
        <p:txBody>
          <a:bodyPr>
            <a:normAutofit/>
          </a:bodyPr>
          <a:lstStyle>
            <a:lvl1pPr>
              <a:defRPr sz="2000"/>
            </a:lvl1pPr>
          </a:lstStyle>
          <a:p>
            <a:r>
              <a:rPr lang="en-US"/>
              <a:t>Add Sponsors Logo (note: either the place holder or the logo may need to be resized to accommodate the correct aspect ratio of the image.)</a:t>
            </a:r>
          </a:p>
        </p:txBody>
      </p:sp>
      <p:sp>
        <p:nvSpPr>
          <p:cNvPr id="10" name="Text Placeholder 12">
            <a:extLst>
              <a:ext uri="{FF2B5EF4-FFF2-40B4-BE49-F238E27FC236}">
                <a16:creationId xmlns:a16="http://schemas.microsoft.com/office/drawing/2014/main" id="{E113A1ED-0321-41C9-3DB4-110BD238A031}"/>
              </a:ext>
            </a:extLst>
          </p:cNvPr>
          <p:cNvSpPr>
            <a:spLocks noGrp="1"/>
          </p:cNvSpPr>
          <p:nvPr>
            <p:ph type="body" sz="quarter" idx="20" hasCustomPrompt="1"/>
          </p:nvPr>
        </p:nvSpPr>
        <p:spPr>
          <a:xfrm>
            <a:off x="5835247" y="5561992"/>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Academic advisor’s name and title</a:t>
            </a:r>
          </a:p>
        </p:txBody>
      </p:sp>
      <p:sp>
        <p:nvSpPr>
          <p:cNvPr id="11" name="Presenter Name">
            <a:extLst>
              <a:ext uri="{FF2B5EF4-FFF2-40B4-BE49-F238E27FC236}">
                <a16:creationId xmlns:a16="http://schemas.microsoft.com/office/drawing/2014/main" id="{4AA88379-774B-C151-97E4-B6B4F355841B}"/>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7413870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4484D-75B0-DFAD-9571-2EDEB762644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A5F7240-373D-E9E2-6F39-57D7722E78E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4BB6091E-E525-FA89-6062-56CF687F2E77}"/>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0C32289D-88ED-1848-7EC4-7B7756E619BA}"/>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Picture Placeholder 10">
            <a:extLst>
              <a:ext uri="{FF2B5EF4-FFF2-40B4-BE49-F238E27FC236}">
                <a16:creationId xmlns:a16="http://schemas.microsoft.com/office/drawing/2014/main" id="{4AC0A3F1-612A-1662-FB25-1EBDE9EAC4B6}"/>
              </a:ext>
            </a:extLst>
          </p:cNvPr>
          <p:cNvSpPr>
            <a:spLocks noGrp="1" noChangeAspect="1"/>
          </p:cNvSpPr>
          <p:nvPr>
            <p:ph type="pic" sz="quarter" idx="13" hasCustomPrompt="1"/>
          </p:nvPr>
        </p:nvSpPr>
        <p:spPr>
          <a:xfrm>
            <a:off x="1527268" y="1825625"/>
            <a:ext cx="1828800" cy="2743200"/>
          </a:xfrm>
        </p:spPr>
        <p:txBody>
          <a:bodyPr>
            <a:normAutofit/>
          </a:bodyPr>
          <a:lstStyle>
            <a:lvl1pPr>
              <a:defRPr sz="2000"/>
            </a:lvl1pPr>
          </a:lstStyle>
          <a:p>
            <a:r>
              <a:rPr lang="en-US"/>
              <a:t>Add Professional Headshot</a:t>
            </a:r>
          </a:p>
        </p:txBody>
      </p:sp>
      <p:sp>
        <p:nvSpPr>
          <p:cNvPr id="7" name="Text Placeholder 12">
            <a:extLst>
              <a:ext uri="{FF2B5EF4-FFF2-40B4-BE49-F238E27FC236}">
                <a16:creationId xmlns:a16="http://schemas.microsoft.com/office/drawing/2014/main" id="{D3645AB5-ED04-671E-9C58-94C3A6E19863}"/>
              </a:ext>
            </a:extLst>
          </p:cNvPr>
          <p:cNvSpPr>
            <a:spLocks noGrp="1"/>
          </p:cNvSpPr>
          <p:nvPr>
            <p:ph type="body" sz="quarter" idx="14" hasCustomPrompt="1"/>
          </p:nvPr>
        </p:nvSpPr>
        <p:spPr>
          <a:xfrm>
            <a:off x="1527268"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Text Placeholder 12">
            <a:extLst>
              <a:ext uri="{FF2B5EF4-FFF2-40B4-BE49-F238E27FC236}">
                <a16:creationId xmlns:a16="http://schemas.microsoft.com/office/drawing/2014/main" id="{F47366C0-FF12-02ED-CDDF-1864C79489AD}"/>
              </a:ext>
            </a:extLst>
          </p:cNvPr>
          <p:cNvSpPr>
            <a:spLocks noGrp="1"/>
          </p:cNvSpPr>
          <p:nvPr>
            <p:ph type="body" sz="quarter" idx="16" hasCustomPrompt="1"/>
          </p:nvPr>
        </p:nvSpPr>
        <p:spPr>
          <a:xfrm>
            <a:off x="4414373"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9" name="Text Placeholder 12">
            <a:extLst>
              <a:ext uri="{FF2B5EF4-FFF2-40B4-BE49-F238E27FC236}">
                <a16:creationId xmlns:a16="http://schemas.microsoft.com/office/drawing/2014/main" id="{27F43231-199F-E82D-1BC3-CF0E517A0D6A}"/>
              </a:ext>
            </a:extLst>
          </p:cNvPr>
          <p:cNvSpPr>
            <a:spLocks noGrp="1"/>
          </p:cNvSpPr>
          <p:nvPr>
            <p:ph type="body" sz="quarter" idx="17" hasCustomPrompt="1"/>
          </p:nvPr>
        </p:nvSpPr>
        <p:spPr>
          <a:xfrm>
            <a:off x="7301477"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0" name="Picture Placeholder 10">
            <a:extLst>
              <a:ext uri="{FF2B5EF4-FFF2-40B4-BE49-F238E27FC236}">
                <a16:creationId xmlns:a16="http://schemas.microsoft.com/office/drawing/2014/main" id="{0F4A7307-CB86-DCD3-050A-EF75E5DD9B17}"/>
              </a:ext>
            </a:extLst>
          </p:cNvPr>
          <p:cNvSpPr>
            <a:spLocks noGrp="1" noChangeAspect="1"/>
          </p:cNvSpPr>
          <p:nvPr>
            <p:ph type="pic" sz="quarter" idx="18" hasCustomPrompt="1"/>
          </p:nvPr>
        </p:nvSpPr>
        <p:spPr>
          <a:xfrm>
            <a:off x="4414373" y="1825625"/>
            <a:ext cx="1828800" cy="2743200"/>
          </a:xfrm>
        </p:spPr>
        <p:txBody>
          <a:bodyPr>
            <a:normAutofit/>
          </a:bodyPr>
          <a:lstStyle>
            <a:lvl1pPr>
              <a:defRPr sz="2000"/>
            </a:lvl1pPr>
          </a:lstStyle>
          <a:p>
            <a:r>
              <a:rPr lang="en-US"/>
              <a:t>Add Professional Headshot</a:t>
            </a:r>
          </a:p>
        </p:txBody>
      </p:sp>
      <p:sp>
        <p:nvSpPr>
          <p:cNvPr id="11" name="Picture Placeholder 10">
            <a:extLst>
              <a:ext uri="{FF2B5EF4-FFF2-40B4-BE49-F238E27FC236}">
                <a16:creationId xmlns:a16="http://schemas.microsoft.com/office/drawing/2014/main" id="{C56DDB3C-A9F0-4482-D567-BB478117C590}"/>
              </a:ext>
            </a:extLst>
          </p:cNvPr>
          <p:cNvSpPr>
            <a:spLocks noGrp="1" noChangeAspect="1"/>
          </p:cNvSpPr>
          <p:nvPr>
            <p:ph type="pic" sz="quarter" idx="19" hasCustomPrompt="1"/>
          </p:nvPr>
        </p:nvSpPr>
        <p:spPr>
          <a:xfrm>
            <a:off x="7301477" y="1825625"/>
            <a:ext cx="1828800" cy="2743200"/>
          </a:xfrm>
        </p:spPr>
        <p:txBody>
          <a:bodyPr>
            <a:normAutofit/>
          </a:bodyPr>
          <a:lstStyle>
            <a:lvl1pPr>
              <a:defRPr sz="2000"/>
            </a:lvl1pPr>
          </a:lstStyle>
          <a:p>
            <a:r>
              <a:rPr lang="en-US"/>
              <a:t>Add Professional Headshot</a:t>
            </a:r>
          </a:p>
        </p:txBody>
      </p:sp>
      <p:sp>
        <p:nvSpPr>
          <p:cNvPr id="14" name="Presenter Name">
            <a:extLst>
              <a:ext uri="{FF2B5EF4-FFF2-40B4-BE49-F238E27FC236}">
                <a16:creationId xmlns:a16="http://schemas.microsoft.com/office/drawing/2014/main" id="{2F90AB03-0D17-3B5C-FDAF-3E3B5AADFD44}"/>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4277956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4484D-75B0-DFAD-9571-2EDEB762644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A5F7240-373D-E9E2-6F39-57D7722E78E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4BB6091E-E525-FA89-6062-56CF687F2E77}"/>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0C32289D-88ED-1848-7EC4-7B7756E619BA}"/>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15" name="Picture Placeholder 10">
            <a:extLst>
              <a:ext uri="{FF2B5EF4-FFF2-40B4-BE49-F238E27FC236}">
                <a16:creationId xmlns:a16="http://schemas.microsoft.com/office/drawing/2014/main" id="{80EA6197-7F88-6090-0CE9-8D5F1750C9A3}"/>
              </a:ext>
            </a:extLst>
          </p:cNvPr>
          <p:cNvSpPr>
            <a:spLocks noGrp="1" noChangeAspect="1"/>
          </p:cNvSpPr>
          <p:nvPr>
            <p:ph type="pic" sz="quarter" idx="13" hasCustomPrompt="1"/>
          </p:nvPr>
        </p:nvSpPr>
        <p:spPr>
          <a:xfrm>
            <a:off x="478042" y="1825625"/>
            <a:ext cx="1828800" cy="2743200"/>
          </a:xfrm>
        </p:spPr>
        <p:txBody>
          <a:bodyPr>
            <a:normAutofit/>
          </a:bodyPr>
          <a:lstStyle>
            <a:lvl1pPr>
              <a:defRPr sz="2000"/>
            </a:lvl1pPr>
          </a:lstStyle>
          <a:p>
            <a:r>
              <a:rPr lang="en-US"/>
              <a:t>Add Professional Headshot</a:t>
            </a:r>
          </a:p>
        </p:txBody>
      </p:sp>
      <p:sp>
        <p:nvSpPr>
          <p:cNvPr id="16" name="Text Placeholder 12">
            <a:extLst>
              <a:ext uri="{FF2B5EF4-FFF2-40B4-BE49-F238E27FC236}">
                <a16:creationId xmlns:a16="http://schemas.microsoft.com/office/drawing/2014/main" id="{0DD320CB-4E61-26F5-7C40-006CC2C2235A}"/>
              </a:ext>
            </a:extLst>
          </p:cNvPr>
          <p:cNvSpPr>
            <a:spLocks noGrp="1"/>
          </p:cNvSpPr>
          <p:nvPr>
            <p:ph type="body" sz="quarter" idx="14" hasCustomPrompt="1"/>
          </p:nvPr>
        </p:nvSpPr>
        <p:spPr>
          <a:xfrm>
            <a:off x="478042"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7" name="Picture Placeholder 10">
            <a:extLst>
              <a:ext uri="{FF2B5EF4-FFF2-40B4-BE49-F238E27FC236}">
                <a16:creationId xmlns:a16="http://schemas.microsoft.com/office/drawing/2014/main" id="{721EEC15-534E-9D30-6F28-073EF0210F6D}"/>
              </a:ext>
            </a:extLst>
          </p:cNvPr>
          <p:cNvSpPr>
            <a:spLocks noGrp="1" noChangeAspect="1"/>
          </p:cNvSpPr>
          <p:nvPr>
            <p:ph type="pic" sz="quarter" idx="15" hasCustomPrompt="1"/>
          </p:nvPr>
        </p:nvSpPr>
        <p:spPr>
          <a:xfrm>
            <a:off x="8376409" y="1825625"/>
            <a:ext cx="1828800" cy="2743200"/>
          </a:xfrm>
        </p:spPr>
        <p:txBody>
          <a:bodyPr>
            <a:normAutofit/>
          </a:bodyPr>
          <a:lstStyle>
            <a:lvl1pPr>
              <a:defRPr sz="2000"/>
            </a:lvl1pPr>
          </a:lstStyle>
          <a:p>
            <a:r>
              <a:rPr lang="en-US"/>
              <a:t>Add Professional Headshot</a:t>
            </a:r>
          </a:p>
        </p:txBody>
      </p:sp>
      <p:sp>
        <p:nvSpPr>
          <p:cNvPr id="18" name="Text Placeholder 12">
            <a:extLst>
              <a:ext uri="{FF2B5EF4-FFF2-40B4-BE49-F238E27FC236}">
                <a16:creationId xmlns:a16="http://schemas.microsoft.com/office/drawing/2014/main" id="{8D743DFD-4E31-D796-9861-99FD8BC3AECC}"/>
              </a:ext>
            </a:extLst>
          </p:cNvPr>
          <p:cNvSpPr>
            <a:spLocks noGrp="1"/>
          </p:cNvSpPr>
          <p:nvPr>
            <p:ph type="body" sz="quarter" idx="16" hasCustomPrompt="1"/>
          </p:nvPr>
        </p:nvSpPr>
        <p:spPr>
          <a:xfrm>
            <a:off x="8376409"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9" name="Text Placeholder 12">
            <a:extLst>
              <a:ext uri="{FF2B5EF4-FFF2-40B4-BE49-F238E27FC236}">
                <a16:creationId xmlns:a16="http://schemas.microsoft.com/office/drawing/2014/main" id="{D040C45D-E712-0B01-9620-03B7A6A8C2F2}"/>
              </a:ext>
            </a:extLst>
          </p:cNvPr>
          <p:cNvSpPr>
            <a:spLocks noGrp="1"/>
          </p:cNvSpPr>
          <p:nvPr>
            <p:ph type="body" sz="quarter" idx="17" hasCustomPrompt="1"/>
          </p:nvPr>
        </p:nvSpPr>
        <p:spPr>
          <a:xfrm>
            <a:off x="3110831"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20" name="Text Placeholder 12">
            <a:extLst>
              <a:ext uri="{FF2B5EF4-FFF2-40B4-BE49-F238E27FC236}">
                <a16:creationId xmlns:a16="http://schemas.microsoft.com/office/drawing/2014/main" id="{24107A6A-A59D-97D2-E016-0E5E67DFC599}"/>
              </a:ext>
            </a:extLst>
          </p:cNvPr>
          <p:cNvSpPr>
            <a:spLocks noGrp="1"/>
          </p:cNvSpPr>
          <p:nvPr>
            <p:ph type="body" sz="quarter" idx="18" hasCustomPrompt="1"/>
          </p:nvPr>
        </p:nvSpPr>
        <p:spPr>
          <a:xfrm>
            <a:off x="5743620"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21" name="Picture Placeholder 10">
            <a:extLst>
              <a:ext uri="{FF2B5EF4-FFF2-40B4-BE49-F238E27FC236}">
                <a16:creationId xmlns:a16="http://schemas.microsoft.com/office/drawing/2014/main" id="{C30D97D7-0D65-BEE9-FFD0-C9317271D6D9}"/>
              </a:ext>
            </a:extLst>
          </p:cNvPr>
          <p:cNvSpPr>
            <a:spLocks noGrp="1" noChangeAspect="1"/>
          </p:cNvSpPr>
          <p:nvPr>
            <p:ph type="pic" sz="quarter" idx="19" hasCustomPrompt="1"/>
          </p:nvPr>
        </p:nvSpPr>
        <p:spPr>
          <a:xfrm>
            <a:off x="3110831" y="1825625"/>
            <a:ext cx="1828800" cy="2743200"/>
          </a:xfrm>
        </p:spPr>
        <p:txBody>
          <a:bodyPr>
            <a:normAutofit/>
          </a:bodyPr>
          <a:lstStyle>
            <a:lvl1pPr>
              <a:defRPr sz="2000"/>
            </a:lvl1pPr>
          </a:lstStyle>
          <a:p>
            <a:r>
              <a:rPr lang="en-US"/>
              <a:t>Add Professional Headshot</a:t>
            </a:r>
          </a:p>
        </p:txBody>
      </p:sp>
      <p:sp>
        <p:nvSpPr>
          <p:cNvPr id="22" name="Picture Placeholder 10">
            <a:extLst>
              <a:ext uri="{FF2B5EF4-FFF2-40B4-BE49-F238E27FC236}">
                <a16:creationId xmlns:a16="http://schemas.microsoft.com/office/drawing/2014/main" id="{52EED177-EEAF-108D-8884-DE882B4CF2E5}"/>
              </a:ext>
            </a:extLst>
          </p:cNvPr>
          <p:cNvSpPr>
            <a:spLocks noGrp="1" noChangeAspect="1"/>
          </p:cNvSpPr>
          <p:nvPr>
            <p:ph type="pic" sz="quarter" idx="20" hasCustomPrompt="1"/>
          </p:nvPr>
        </p:nvSpPr>
        <p:spPr>
          <a:xfrm>
            <a:off x="5743620" y="1825625"/>
            <a:ext cx="1828800" cy="2743200"/>
          </a:xfrm>
        </p:spPr>
        <p:txBody>
          <a:bodyPr>
            <a:normAutofit/>
          </a:bodyPr>
          <a:lstStyle>
            <a:lvl1pPr>
              <a:defRPr sz="2000"/>
            </a:lvl1pPr>
          </a:lstStyle>
          <a:p>
            <a:r>
              <a:rPr lang="en-US"/>
              <a:t>Add Professional Headshot</a:t>
            </a:r>
          </a:p>
        </p:txBody>
      </p:sp>
    </p:spTree>
    <p:extLst>
      <p:ext uri="{BB962C8B-B14F-4D97-AF65-F5344CB8AC3E}">
        <p14:creationId xmlns:p14="http://schemas.microsoft.com/office/powerpoint/2010/main" val="21846809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4484D-75B0-DFAD-9571-2EDEB762644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A5F7240-373D-E9E2-6F39-57D7722E78E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4BB6091E-E525-FA89-6062-56CF687F2E77}"/>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0C32289D-88ED-1848-7EC4-7B7756E619BA}"/>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Picture Placeholder 10">
            <a:extLst>
              <a:ext uri="{FF2B5EF4-FFF2-40B4-BE49-F238E27FC236}">
                <a16:creationId xmlns:a16="http://schemas.microsoft.com/office/drawing/2014/main" id="{DE8453E8-CBBC-762A-0B1F-273BC7BD6CBE}"/>
              </a:ext>
            </a:extLst>
          </p:cNvPr>
          <p:cNvSpPr>
            <a:spLocks noGrp="1" noChangeAspect="1"/>
          </p:cNvSpPr>
          <p:nvPr>
            <p:ph type="pic" sz="quarter" idx="13" hasCustomPrompt="1"/>
          </p:nvPr>
        </p:nvSpPr>
        <p:spPr>
          <a:xfrm>
            <a:off x="1391" y="1837089"/>
            <a:ext cx="1828800" cy="2743200"/>
          </a:xfrm>
        </p:spPr>
        <p:txBody>
          <a:bodyPr>
            <a:normAutofit/>
          </a:bodyPr>
          <a:lstStyle>
            <a:lvl1pPr>
              <a:defRPr sz="2000"/>
            </a:lvl1pPr>
          </a:lstStyle>
          <a:p>
            <a:r>
              <a:rPr lang="en-US"/>
              <a:t>Add Professional Headshot</a:t>
            </a:r>
          </a:p>
        </p:txBody>
      </p:sp>
      <p:sp>
        <p:nvSpPr>
          <p:cNvPr id="7" name="Text Placeholder 12">
            <a:extLst>
              <a:ext uri="{FF2B5EF4-FFF2-40B4-BE49-F238E27FC236}">
                <a16:creationId xmlns:a16="http://schemas.microsoft.com/office/drawing/2014/main" id="{BC024A8E-E65C-91F9-B044-F874BA470286}"/>
              </a:ext>
            </a:extLst>
          </p:cNvPr>
          <p:cNvSpPr>
            <a:spLocks noGrp="1"/>
          </p:cNvSpPr>
          <p:nvPr>
            <p:ph type="body" sz="quarter" idx="14" hasCustomPrompt="1"/>
          </p:nvPr>
        </p:nvSpPr>
        <p:spPr>
          <a:xfrm>
            <a:off x="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Picture Placeholder 10">
            <a:extLst>
              <a:ext uri="{FF2B5EF4-FFF2-40B4-BE49-F238E27FC236}">
                <a16:creationId xmlns:a16="http://schemas.microsoft.com/office/drawing/2014/main" id="{62B36441-D4DC-8305-5396-D1BE296A7123}"/>
              </a:ext>
            </a:extLst>
          </p:cNvPr>
          <p:cNvSpPr>
            <a:spLocks noGrp="1" noChangeAspect="1"/>
          </p:cNvSpPr>
          <p:nvPr>
            <p:ph type="pic" sz="quarter" idx="15" hasCustomPrompt="1"/>
          </p:nvPr>
        </p:nvSpPr>
        <p:spPr>
          <a:xfrm>
            <a:off x="8839200" y="1825625"/>
            <a:ext cx="1828800" cy="2743200"/>
          </a:xfrm>
        </p:spPr>
        <p:txBody>
          <a:bodyPr>
            <a:normAutofit/>
          </a:bodyPr>
          <a:lstStyle>
            <a:lvl1pPr>
              <a:defRPr sz="2000"/>
            </a:lvl1pPr>
          </a:lstStyle>
          <a:p>
            <a:r>
              <a:rPr lang="en-US"/>
              <a:t>Add Professional Headshot</a:t>
            </a:r>
          </a:p>
        </p:txBody>
      </p:sp>
      <p:sp>
        <p:nvSpPr>
          <p:cNvPr id="9" name="Text Placeholder 12">
            <a:extLst>
              <a:ext uri="{FF2B5EF4-FFF2-40B4-BE49-F238E27FC236}">
                <a16:creationId xmlns:a16="http://schemas.microsoft.com/office/drawing/2014/main" id="{A6E6DF15-BD4D-E29B-8E7C-4EB6DBC08BB3}"/>
              </a:ext>
            </a:extLst>
          </p:cNvPr>
          <p:cNvSpPr>
            <a:spLocks noGrp="1"/>
          </p:cNvSpPr>
          <p:nvPr>
            <p:ph type="body" sz="quarter" idx="16" hasCustomPrompt="1"/>
          </p:nvPr>
        </p:nvSpPr>
        <p:spPr>
          <a:xfrm>
            <a:off x="6629400"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0" name="Text Placeholder 12">
            <a:extLst>
              <a:ext uri="{FF2B5EF4-FFF2-40B4-BE49-F238E27FC236}">
                <a16:creationId xmlns:a16="http://schemas.microsoft.com/office/drawing/2014/main" id="{FE172D5F-59AE-F32F-D1CB-4EFD0175FC55}"/>
              </a:ext>
            </a:extLst>
          </p:cNvPr>
          <p:cNvSpPr>
            <a:spLocks noGrp="1"/>
          </p:cNvSpPr>
          <p:nvPr>
            <p:ph type="body" sz="quarter" idx="17" hasCustomPrompt="1"/>
          </p:nvPr>
        </p:nvSpPr>
        <p:spPr>
          <a:xfrm>
            <a:off x="2209800"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1" name="Text Placeholder 12">
            <a:extLst>
              <a:ext uri="{FF2B5EF4-FFF2-40B4-BE49-F238E27FC236}">
                <a16:creationId xmlns:a16="http://schemas.microsoft.com/office/drawing/2014/main" id="{2EEAB187-123E-4293-F85A-1BCBFBFF6590}"/>
              </a:ext>
            </a:extLst>
          </p:cNvPr>
          <p:cNvSpPr>
            <a:spLocks noGrp="1"/>
          </p:cNvSpPr>
          <p:nvPr>
            <p:ph type="body" sz="quarter" idx="18" hasCustomPrompt="1"/>
          </p:nvPr>
        </p:nvSpPr>
        <p:spPr>
          <a:xfrm>
            <a:off x="441960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2" name="Picture Placeholder 10">
            <a:extLst>
              <a:ext uri="{FF2B5EF4-FFF2-40B4-BE49-F238E27FC236}">
                <a16:creationId xmlns:a16="http://schemas.microsoft.com/office/drawing/2014/main" id="{C81BC737-4937-A161-DB48-F436A98167FC}"/>
              </a:ext>
            </a:extLst>
          </p:cNvPr>
          <p:cNvSpPr>
            <a:spLocks noGrp="1" noChangeAspect="1"/>
          </p:cNvSpPr>
          <p:nvPr>
            <p:ph type="pic" sz="quarter" idx="19" hasCustomPrompt="1"/>
          </p:nvPr>
        </p:nvSpPr>
        <p:spPr>
          <a:xfrm>
            <a:off x="2210843" y="2318425"/>
            <a:ext cx="1828800" cy="2743200"/>
          </a:xfrm>
        </p:spPr>
        <p:txBody>
          <a:bodyPr>
            <a:normAutofit/>
          </a:bodyPr>
          <a:lstStyle>
            <a:lvl1pPr>
              <a:defRPr sz="2000"/>
            </a:lvl1pPr>
          </a:lstStyle>
          <a:p>
            <a:r>
              <a:rPr lang="en-US"/>
              <a:t>Add Professional Headshot</a:t>
            </a:r>
          </a:p>
        </p:txBody>
      </p:sp>
      <p:sp>
        <p:nvSpPr>
          <p:cNvPr id="13" name="Picture Placeholder 10">
            <a:extLst>
              <a:ext uri="{FF2B5EF4-FFF2-40B4-BE49-F238E27FC236}">
                <a16:creationId xmlns:a16="http://schemas.microsoft.com/office/drawing/2014/main" id="{C76AEED3-3414-3E73-C9D8-F1854608125C}"/>
              </a:ext>
            </a:extLst>
          </p:cNvPr>
          <p:cNvSpPr>
            <a:spLocks noGrp="1" noChangeAspect="1"/>
          </p:cNvSpPr>
          <p:nvPr>
            <p:ph type="pic" sz="quarter" idx="20" hasCustomPrompt="1"/>
          </p:nvPr>
        </p:nvSpPr>
        <p:spPr>
          <a:xfrm>
            <a:off x="4420295" y="1825625"/>
            <a:ext cx="1828800" cy="2743200"/>
          </a:xfrm>
        </p:spPr>
        <p:txBody>
          <a:bodyPr>
            <a:normAutofit/>
          </a:bodyPr>
          <a:lstStyle>
            <a:lvl1pPr>
              <a:defRPr sz="2000"/>
            </a:lvl1pPr>
          </a:lstStyle>
          <a:p>
            <a:r>
              <a:rPr lang="en-US"/>
              <a:t>Add Professional Headshot</a:t>
            </a:r>
          </a:p>
        </p:txBody>
      </p:sp>
      <p:sp>
        <p:nvSpPr>
          <p:cNvPr id="14" name="Picture Placeholder 10">
            <a:extLst>
              <a:ext uri="{FF2B5EF4-FFF2-40B4-BE49-F238E27FC236}">
                <a16:creationId xmlns:a16="http://schemas.microsoft.com/office/drawing/2014/main" id="{99D47603-B850-C180-4CD1-4181324CE1B5}"/>
              </a:ext>
            </a:extLst>
          </p:cNvPr>
          <p:cNvSpPr>
            <a:spLocks noGrp="1" noChangeAspect="1"/>
          </p:cNvSpPr>
          <p:nvPr>
            <p:ph type="pic" sz="quarter" idx="21" hasCustomPrompt="1"/>
          </p:nvPr>
        </p:nvSpPr>
        <p:spPr>
          <a:xfrm>
            <a:off x="6629747" y="2318425"/>
            <a:ext cx="1828800" cy="2743200"/>
          </a:xfrm>
        </p:spPr>
        <p:txBody>
          <a:bodyPr>
            <a:normAutofit/>
          </a:bodyPr>
          <a:lstStyle>
            <a:lvl1pPr>
              <a:defRPr sz="2000"/>
            </a:lvl1pPr>
          </a:lstStyle>
          <a:p>
            <a:r>
              <a:rPr lang="en-US"/>
              <a:t>Add Professional Headshot</a:t>
            </a:r>
          </a:p>
        </p:txBody>
      </p:sp>
      <p:sp>
        <p:nvSpPr>
          <p:cNvPr id="15" name="Text Placeholder 12">
            <a:extLst>
              <a:ext uri="{FF2B5EF4-FFF2-40B4-BE49-F238E27FC236}">
                <a16:creationId xmlns:a16="http://schemas.microsoft.com/office/drawing/2014/main" id="{B7AC8A39-B642-D28D-3029-0323C84E2765}"/>
              </a:ext>
            </a:extLst>
          </p:cNvPr>
          <p:cNvSpPr>
            <a:spLocks noGrp="1"/>
          </p:cNvSpPr>
          <p:nvPr>
            <p:ph type="body" sz="quarter" idx="22" hasCustomPrompt="1"/>
          </p:nvPr>
        </p:nvSpPr>
        <p:spPr>
          <a:xfrm>
            <a:off x="883920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18" name="Presenter Name">
            <a:extLst>
              <a:ext uri="{FF2B5EF4-FFF2-40B4-BE49-F238E27FC236}">
                <a16:creationId xmlns:a16="http://schemas.microsoft.com/office/drawing/2014/main" id="{C96C96E3-B0CD-13A2-B5A7-1E1EEA4B26C4}"/>
              </a:ext>
            </a:extLst>
          </p:cNvPr>
          <p:cNvSpPr>
            <a:spLocks noGrp="1"/>
          </p:cNvSpPr>
          <p:nvPr>
            <p:ph type="body" sz="quarter" idx="2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4572483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4484D-75B0-DFAD-9571-2EDEB762644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A5F7240-373D-E9E2-6F39-57D7722E78E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4BB6091E-E525-FA89-6062-56CF687F2E77}"/>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0C32289D-88ED-1848-7EC4-7B7756E619BA}"/>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22" name="Picture Placeholder 10">
            <a:extLst>
              <a:ext uri="{FF2B5EF4-FFF2-40B4-BE49-F238E27FC236}">
                <a16:creationId xmlns:a16="http://schemas.microsoft.com/office/drawing/2014/main" id="{1D8E1B2E-BCD4-1B5E-7A1F-A240A27FA696}"/>
              </a:ext>
            </a:extLst>
          </p:cNvPr>
          <p:cNvSpPr>
            <a:spLocks noGrp="1" noChangeAspect="1"/>
          </p:cNvSpPr>
          <p:nvPr>
            <p:ph type="pic" sz="quarter" idx="13" hasCustomPrompt="1"/>
          </p:nvPr>
        </p:nvSpPr>
        <p:spPr>
          <a:xfrm>
            <a:off x="101234" y="1848553"/>
            <a:ext cx="1662545" cy="2493818"/>
          </a:xfrm>
        </p:spPr>
        <p:txBody>
          <a:bodyPr>
            <a:normAutofit/>
          </a:bodyPr>
          <a:lstStyle>
            <a:lvl1pPr>
              <a:defRPr sz="1600"/>
            </a:lvl1pPr>
          </a:lstStyle>
          <a:p>
            <a:r>
              <a:rPr lang="en-US"/>
              <a:t>Add Professional Headshot</a:t>
            </a:r>
          </a:p>
        </p:txBody>
      </p:sp>
      <p:sp>
        <p:nvSpPr>
          <p:cNvPr id="23" name="Text Placeholder 12">
            <a:extLst>
              <a:ext uri="{FF2B5EF4-FFF2-40B4-BE49-F238E27FC236}">
                <a16:creationId xmlns:a16="http://schemas.microsoft.com/office/drawing/2014/main" id="{B0427A11-E489-76C8-B850-8CD804014C3E}"/>
              </a:ext>
            </a:extLst>
          </p:cNvPr>
          <p:cNvSpPr>
            <a:spLocks noGrp="1"/>
          </p:cNvSpPr>
          <p:nvPr>
            <p:ph type="body" sz="quarter" idx="14" hasCustomPrompt="1"/>
          </p:nvPr>
        </p:nvSpPr>
        <p:spPr>
          <a:xfrm>
            <a:off x="18106"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24" name="Text Placeholder 12">
            <a:extLst>
              <a:ext uri="{FF2B5EF4-FFF2-40B4-BE49-F238E27FC236}">
                <a16:creationId xmlns:a16="http://schemas.microsoft.com/office/drawing/2014/main" id="{5C79CF78-D566-F134-E97D-D3F4FC3AB58D}"/>
              </a:ext>
            </a:extLst>
          </p:cNvPr>
          <p:cNvSpPr>
            <a:spLocks noGrp="1"/>
          </p:cNvSpPr>
          <p:nvPr>
            <p:ph type="body" sz="quarter" idx="16" hasCustomPrompt="1"/>
          </p:nvPr>
        </p:nvSpPr>
        <p:spPr>
          <a:xfrm>
            <a:off x="1794973"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25" name="Text Placeholder 12">
            <a:extLst>
              <a:ext uri="{FF2B5EF4-FFF2-40B4-BE49-F238E27FC236}">
                <a16:creationId xmlns:a16="http://schemas.microsoft.com/office/drawing/2014/main" id="{79E56571-FFA9-714A-2BDF-EEB36AF8E682}"/>
              </a:ext>
            </a:extLst>
          </p:cNvPr>
          <p:cNvSpPr>
            <a:spLocks noGrp="1"/>
          </p:cNvSpPr>
          <p:nvPr>
            <p:ph type="body" sz="quarter" idx="17" hasCustomPrompt="1"/>
          </p:nvPr>
        </p:nvSpPr>
        <p:spPr>
          <a:xfrm>
            <a:off x="3571840"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26" name="Picture Placeholder 10">
            <a:extLst>
              <a:ext uri="{FF2B5EF4-FFF2-40B4-BE49-F238E27FC236}">
                <a16:creationId xmlns:a16="http://schemas.microsoft.com/office/drawing/2014/main" id="{4BABA88D-1C6B-89EE-C4CE-C1958434862F}"/>
              </a:ext>
            </a:extLst>
          </p:cNvPr>
          <p:cNvSpPr>
            <a:spLocks noGrp="1" noChangeAspect="1"/>
          </p:cNvSpPr>
          <p:nvPr>
            <p:ph type="pic" sz="quarter" idx="18" hasCustomPrompt="1"/>
          </p:nvPr>
        </p:nvSpPr>
        <p:spPr>
          <a:xfrm>
            <a:off x="1862815" y="2561633"/>
            <a:ext cx="1662545" cy="2493818"/>
          </a:xfrm>
        </p:spPr>
        <p:txBody>
          <a:bodyPr>
            <a:normAutofit/>
          </a:bodyPr>
          <a:lstStyle>
            <a:lvl1pPr>
              <a:defRPr sz="1600"/>
            </a:lvl1pPr>
          </a:lstStyle>
          <a:p>
            <a:r>
              <a:rPr lang="en-US"/>
              <a:t>Add Professional Headshot</a:t>
            </a:r>
          </a:p>
        </p:txBody>
      </p:sp>
      <p:sp>
        <p:nvSpPr>
          <p:cNvPr id="27" name="Picture Placeholder 10">
            <a:extLst>
              <a:ext uri="{FF2B5EF4-FFF2-40B4-BE49-F238E27FC236}">
                <a16:creationId xmlns:a16="http://schemas.microsoft.com/office/drawing/2014/main" id="{F2C1A70A-C4EA-7EFE-D2A3-4959BFA718A1}"/>
              </a:ext>
            </a:extLst>
          </p:cNvPr>
          <p:cNvSpPr>
            <a:spLocks noGrp="1" noChangeAspect="1"/>
          </p:cNvSpPr>
          <p:nvPr>
            <p:ph type="pic" sz="quarter" idx="19" hasCustomPrompt="1"/>
          </p:nvPr>
        </p:nvSpPr>
        <p:spPr>
          <a:xfrm>
            <a:off x="3624396" y="1848553"/>
            <a:ext cx="1662545" cy="2493818"/>
          </a:xfrm>
        </p:spPr>
        <p:txBody>
          <a:bodyPr>
            <a:normAutofit/>
          </a:bodyPr>
          <a:lstStyle>
            <a:lvl1pPr>
              <a:defRPr sz="1600"/>
            </a:lvl1pPr>
          </a:lstStyle>
          <a:p>
            <a:r>
              <a:rPr lang="en-US"/>
              <a:t>Add Professional Headshot</a:t>
            </a:r>
          </a:p>
        </p:txBody>
      </p:sp>
      <p:sp>
        <p:nvSpPr>
          <p:cNvPr id="28" name="Text Placeholder 12">
            <a:extLst>
              <a:ext uri="{FF2B5EF4-FFF2-40B4-BE49-F238E27FC236}">
                <a16:creationId xmlns:a16="http://schemas.microsoft.com/office/drawing/2014/main" id="{CBF839EA-4F79-2FD7-FEF0-789E8998DA8E}"/>
              </a:ext>
            </a:extLst>
          </p:cNvPr>
          <p:cNvSpPr>
            <a:spLocks noGrp="1"/>
          </p:cNvSpPr>
          <p:nvPr>
            <p:ph type="body" sz="quarter" idx="20" hasCustomPrompt="1"/>
          </p:nvPr>
        </p:nvSpPr>
        <p:spPr>
          <a:xfrm>
            <a:off x="5348707" y="5118097"/>
            <a:ext cx="1752368"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29" name="Picture Placeholder 10">
            <a:extLst>
              <a:ext uri="{FF2B5EF4-FFF2-40B4-BE49-F238E27FC236}">
                <a16:creationId xmlns:a16="http://schemas.microsoft.com/office/drawing/2014/main" id="{A95B723B-807E-C065-0F81-3D1C0EC941A6}"/>
              </a:ext>
            </a:extLst>
          </p:cNvPr>
          <p:cNvSpPr>
            <a:spLocks noGrp="1" noChangeAspect="1"/>
          </p:cNvSpPr>
          <p:nvPr>
            <p:ph type="pic" sz="quarter" idx="21" hasCustomPrompt="1"/>
          </p:nvPr>
        </p:nvSpPr>
        <p:spPr>
          <a:xfrm>
            <a:off x="5385977" y="2561633"/>
            <a:ext cx="1662545" cy="2493818"/>
          </a:xfrm>
        </p:spPr>
        <p:txBody>
          <a:bodyPr>
            <a:normAutofit/>
          </a:bodyPr>
          <a:lstStyle>
            <a:lvl1pPr>
              <a:defRPr sz="1600"/>
            </a:lvl1pPr>
          </a:lstStyle>
          <a:p>
            <a:r>
              <a:rPr lang="en-US"/>
              <a:t>Add Professional Headshot</a:t>
            </a:r>
          </a:p>
        </p:txBody>
      </p:sp>
      <p:sp>
        <p:nvSpPr>
          <p:cNvPr id="30" name="Text Placeholder 12">
            <a:extLst>
              <a:ext uri="{FF2B5EF4-FFF2-40B4-BE49-F238E27FC236}">
                <a16:creationId xmlns:a16="http://schemas.microsoft.com/office/drawing/2014/main" id="{BC79114B-5EAE-5757-C733-ACB50F13D1C0}"/>
              </a:ext>
            </a:extLst>
          </p:cNvPr>
          <p:cNvSpPr>
            <a:spLocks noGrp="1"/>
          </p:cNvSpPr>
          <p:nvPr>
            <p:ph type="body" sz="quarter" idx="22" hasCustomPrompt="1"/>
          </p:nvPr>
        </p:nvSpPr>
        <p:spPr>
          <a:xfrm>
            <a:off x="7049142"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31" name="Picture Placeholder 10">
            <a:extLst>
              <a:ext uri="{FF2B5EF4-FFF2-40B4-BE49-F238E27FC236}">
                <a16:creationId xmlns:a16="http://schemas.microsoft.com/office/drawing/2014/main" id="{19589FF4-B37C-F56C-464A-13E3B952E9D2}"/>
              </a:ext>
            </a:extLst>
          </p:cNvPr>
          <p:cNvSpPr>
            <a:spLocks noGrp="1" noChangeAspect="1"/>
          </p:cNvSpPr>
          <p:nvPr>
            <p:ph type="pic" sz="quarter" idx="23" hasCustomPrompt="1"/>
          </p:nvPr>
        </p:nvSpPr>
        <p:spPr>
          <a:xfrm>
            <a:off x="7147558" y="1848553"/>
            <a:ext cx="1662545" cy="2493818"/>
          </a:xfrm>
        </p:spPr>
        <p:txBody>
          <a:bodyPr>
            <a:normAutofit/>
          </a:bodyPr>
          <a:lstStyle>
            <a:lvl1pPr>
              <a:defRPr sz="1600"/>
            </a:lvl1pPr>
          </a:lstStyle>
          <a:p>
            <a:r>
              <a:rPr lang="en-US"/>
              <a:t>Add Professional Headshot</a:t>
            </a:r>
          </a:p>
        </p:txBody>
      </p:sp>
      <p:sp>
        <p:nvSpPr>
          <p:cNvPr id="32" name="Text Placeholder 12">
            <a:extLst>
              <a:ext uri="{FF2B5EF4-FFF2-40B4-BE49-F238E27FC236}">
                <a16:creationId xmlns:a16="http://schemas.microsoft.com/office/drawing/2014/main" id="{30E0E8A6-846A-3170-EC7E-5087CFC73439}"/>
              </a:ext>
            </a:extLst>
          </p:cNvPr>
          <p:cNvSpPr>
            <a:spLocks noGrp="1"/>
          </p:cNvSpPr>
          <p:nvPr>
            <p:ph type="body" sz="quarter" idx="24" hasCustomPrompt="1"/>
          </p:nvPr>
        </p:nvSpPr>
        <p:spPr>
          <a:xfrm>
            <a:off x="8826011" y="5115519"/>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6 (alphabetically) and title</a:t>
            </a:r>
          </a:p>
        </p:txBody>
      </p:sp>
      <p:sp>
        <p:nvSpPr>
          <p:cNvPr id="33" name="Picture Placeholder 10">
            <a:extLst>
              <a:ext uri="{FF2B5EF4-FFF2-40B4-BE49-F238E27FC236}">
                <a16:creationId xmlns:a16="http://schemas.microsoft.com/office/drawing/2014/main" id="{BAD7F5E1-9EE1-E679-472C-9418E5102A8A}"/>
              </a:ext>
            </a:extLst>
          </p:cNvPr>
          <p:cNvSpPr>
            <a:spLocks noGrp="1" noChangeAspect="1"/>
          </p:cNvSpPr>
          <p:nvPr>
            <p:ph type="pic" sz="quarter" idx="25" hasCustomPrompt="1"/>
          </p:nvPr>
        </p:nvSpPr>
        <p:spPr>
          <a:xfrm>
            <a:off x="8909139" y="2561633"/>
            <a:ext cx="1662545" cy="2493818"/>
          </a:xfrm>
        </p:spPr>
        <p:txBody>
          <a:bodyPr>
            <a:normAutofit/>
          </a:bodyPr>
          <a:lstStyle>
            <a:lvl1pPr>
              <a:defRPr sz="1600"/>
            </a:lvl1pPr>
          </a:lstStyle>
          <a:p>
            <a:r>
              <a:rPr lang="en-US"/>
              <a:t>Add Professional Headshot</a:t>
            </a:r>
          </a:p>
        </p:txBody>
      </p:sp>
      <p:sp>
        <p:nvSpPr>
          <p:cNvPr id="34" name="Presenter Name">
            <a:extLst>
              <a:ext uri="{FF2B5EF4-FFF2-40B4-BE49-F238E27FC236}">
                <a16:creationId xmlns:a16="http://schemas.microsoft.com/office/drawing/2014/main" id="{AF30E33B-930D-CF3D-D3C0-74F77A6F8F29}"/>
              </a:ext>
            </a:extLst>
          </p:cNvPr>
          <p:cNvSpPr>
            <a:spLocks noGrp="1"/>
          </p:cNvSpPr>
          <p:nvPr>
            <p:ph type="body" sz="quarter" idx="26"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5244468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2/20/2025</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Presenter Name">
            <a:extLst>
              <a:ext uri="{FF2B5EF4-FFF2-40B4-BE49-F238E27FC236}">
                <a16:creationId xmlns:a16="http://schemas.microsoft.com/office/drawing/2014/main" id="{7A0BBAE9-3577-F76B-80FB-7C744085F244}"/>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4968369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457199"/>
            <a:ext cx="1485900" cy="571976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533400" y="457199"/>
            <a:ext cx="8039100" cy="5719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2/20/2025</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Presenter Name">
            <a:extLst>
              <a:ext uri="{FF2B5EF4-FFF2-40B4-BE49-F238E27FC236}">
                <a16:creationId xmlns:a16="http://schemas.microsoft.com/office/drawing/2014/main" id="{AE307BD0-0BCB-382D-C0ED-58F7444EEDE1}"/>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687087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2/20/2025</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5" name="Presenter Name">
            <a:extLst>
              <a:ext uri="{FF2B5EF4-FFF2-40B4-BE49-F238E27FC236}">
                <a16:creationId xmlns:a16="http://schemas.microsoft.com/office/drawing/2014/main" id="{7E343F05-C89D-FDBA-51C8-F4F6A383D49C}"/>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32296050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457200" y="1825625"/>
            <a:ext cx="48005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80059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2/20/2025</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Presenter Name">
            <a:extLst>
              <a:ext uri="{FF2B5EF4-FFF2-40B4-BE49-F238E27FC236}">
                <a16:creationId xmlns:a16="http://schemas.microsoft.com/office/drawing/2014/main" id="{B5FE9C6D-076C-ADCC-E2DB-A378AD22D30C}"/>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81850932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457200" y="1709738"/>
            <a:ext cx="9753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457200" y="4589463"/>
            <a:ext cx="9753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2/20/2025</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BD6FF55C-ABDB-FD2C-B8E9-9631A6BBDAB9}"/>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45696706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457200" y="1824228"/>
            <a:ext cx="32766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3245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resenter Name">
            <a:extLst>
              <a:ext uri="{FF2B5EF4-FFF2-40B4-BE49-F238E27FC236}">
                <a16:creationId xmlns:a16="http://schemas.microsoft.com/office/drawing/2014/main" id="{1C128E9A-0D87-EF17-F682-D0E81B571FF3}"/>
              </a:ext>
            </a:extLst>
          </p:cNvPr>
          <p:cNvSpPr>
            <a:spLocks noGrp="1"/>
          </p:cNvSpPr>
          <p:nvPr>
            <p:ph type="body" sz="quarter" idx="15"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804938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9185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457200" y="1824228"/>
            <a:ext cx="63245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resenter Name">
            <a:extLst>
              <a:ext uri="{FF2B5EF4-FFF2-40B4-BE49-F238E27FC236}">
                <a16:creationId xmlns:a16="http://schemas.microsoft.com/office/drawing/2014/main" id="{CF44F5B7-81BB-2647-A79F-4394E91B2B5E}"/>
              </a:ext>
            </a:extLst>
          </p:cNvPr>
          <p:cNvSpPr>
            <a:spLocks noGrp="1"/>
          </p:cNvSpPr>
          <p:nvPr>
            <p:ph type="body" sz="quarter" idx="15"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173141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457200" y="1417476"/>
            <a:ext cx="48005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457200" y="2241389"/>
            <a:ext cx="48005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199" y="1417476"/>
            <a:ext cx="48005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8006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2/20/2025</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457200" y="457200"/>
            <a:ext cx="9753600" cy="960276"/>
          </a:xfrm>
        </p:spPr>
        <p:txBody>
          <a:bodyPr/>
          <a:lstStyle/>
          <a:p>
            <a:r>
              <a:rPr lang="en-US"/>
              <a:t>Click to edit Master title style</a:t>
            </a:r>
          </a:p>
        </p:txBody>
      </p:sp>
      <p:sp>
        <p:nvSpPr>
          <p:cNvPr id="2" name="Presenter Name">
            <a:extLst>
              <a:ext uri="{FF2B5EF4-FFF2-40B4-BE49-F238E27FC236}">
                <a16:creationId xmlns:a16="http://schemas.microsoft.com/office/drawing/2014/main" id="{23892DF6-05AB-95C4-5C78-3BE7F8FE4106}"/>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34409814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image" Target="../media/image1.pn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457200" y="457200"/>
            <a:ext cx="9753600"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457200" y="1825625"/>
            <a:ext cx="9753600"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sp>
        <p:nvSpPr>
          <p:cNvPr id="10" name="Rectangle 9">
            <a:extLst>
              <a:ext uri="{FF2B5EF4-FFF2-40B4-BE49-F238E27FC236}">
                <a16:creationId xmlns:a16="http://schemas.microsoft.com/office/drawing/2014/main" id="{729EC29E-894E-9FF1-A6A7-272BF086D3C1}"/>
              </a:ext>
            </a:extLst>
          </p:cNvPr>
          <p:cNvSpPr/>
          <p:nvPr userDrawn="1"/>
        </p:nvSpPr>
        <p:spPr>
          <a:xfrm>
            <a:off x="10678509" y="0"/>
            <a:ext cx="1513491" cy="6865992"/>
          </a:xfrm>
          <a:prstGeom prst="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2/20/2025</a:t>
            </a:fld>
            <a:endParaRPr lang="en-US"/>
          </a:p>
        </p:txBody>
      </p:sp>
      <p:sp>
        <p:nvSpPr>
          <p:cNvPr id="38" name="Diagonal Stripe 37">
            <a:extLst>
              <a:ext uri="{FF2B5EF4-FFF2-40B4-BE49-F238E27FC236}">
                <a16:creationId xmlns:a16="http://schemas.microsoft.com/office/drawing/2014/main" id="{4DA844FE-9E55-E58F-361E-0D7558177D0A}"/>
              </a:ext>
            </a:extLst>
          </p:cNvPr>
          <p:cNvSpPr/>
          <p:nvPr userDrawn="1"/>
        </p:nvSpPr>
        <p:spPr>
          <a:xfrm flipH="1">
            <a:off x="10252784" y="-16448"/>
            <a:ext cx="1750906"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Diagonal Stripe 16">
            <a:extLst>
              <a:ext uri="{FF2B5EF4-FFF2-40B4-BE49-F238E27FC236}">
                <a16:creationId xmlns:a16="http://schemas.microsoft.com/office/drawing/2014/main" id="{0B619F45-0103-F301-0229-BD7A441D2DBB}"/>
              </a:ext>
            </a:extLst>
          </p:cNvPr>
          <p:cNvSpPr/>
          <p:nvPr userDrawn="1"/>
        </p:nvSpPr>
        <p:spPr>
          <a:xfrm flipH="1">
            <a:off x="10678508" y="725214"/>
            <a:ext cx="1532465" cy="1423931"/>
          </a:xfrm>
          <a:prstGeom prst="diagStripe">
            <a:avLst>
              <a:gd name="adj" fmla="val 50671"/>
            </a:avLst>
          </a:prstGeom>
          <a:solidFill>
            <a:srgbClr val="782F40">
              <a:alpha val="28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Diagonal Stripe 38">
            <a:extLst>
              <a:ext uri="{FF2B5EF4-FFF2-40B4-BE49-F238E27FC236}">
                <a16:creationId xmlns:a16="http://schemas.microsoft.com/office/drawing/2014/main" id="{E8832DFE-FD0E-6233-DBF7-5E2FDF471095}"/>
              </a:ext>
            </a:extLst>
          </p:cNvPr>
          <p:cNvSpPr/>
          <p:nvPr userDrawn="1"/>
        </p:nvSpPr>
        <p:spPr>
          <a:xfrm flipH="1">
            <a:off x="9816661" y="583103"/>
            <a:ext cx="1750905"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iagonal Stripe 18">
            <a:extLst>
              <a:ext uri="{FF2B5EF4-FFF2-40B4-BE49-F238E27FC236}">
                <a16:creationId xmlns:a16="http://schemas.microsoft.com/office/drawing/2014/main" id="{434A750A-3F86-1FD5-F797-C1FBC2B60BF6}"/>
              </a:ext>
            </a:extLst>
          </p:cNvPr>
          <p:cNvSpPr/>
          <p:nvPr userDrawn="1"/>
        </p:nvSpPr>
        <p:spPr>
          <a:xfrm flipH="1">
            <a:off x="10964330" y="0"/>
            <a:ext cx="1246641" cy="1177160"/>
          </a:xfrm>
          <a:prstGeom prst="diagStripe">
            <a:avLst/>
          </a:prstGeom>
          <a:solidFill>
            <a:srgbClr val="782F40">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057406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2" r:id="rId5"/>
    <p:sldLayoutId id="2147483651" r:id="rId6"/>
    <p:sldLayoutId id="2147483662" r:id="rId7"/>
    <p:sldLayoutId id="2147483663" r:id="rId8"/>
    <p:sldLayoutId id="2147483660" r:id="rId9"/>
    <p:sldLayoutId id="2147483664" r:id="rId10"/>
    <p:sldLayoutId id="2147483656" r:id="rId11"/>
    <p:sldLayoutId id="2147483661" r:id="rId12"/>
    <p:sldLayoutId id="2147483680" r:id="rId13"/>
    <p:sldLayoutId id="2147483688" r:id="rId14"/>
    <p:sldLayoutId id="2147483686" r:id="rId15"/>
    <p:sldLayoutId id="2147483689" r:id="rId16"/>
    <p:sldLayoutId id="2147483687" r:id="rId17"/>
    <p:sldLayoutId id="2147483658" r:id="rId18"/>
    <p:sldLayoutId id="2147483659" r:id="rId19"/>
  </p:sldLayoutIdLs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288" userDrawn="1">
          <p15:clr>
            <a:srgbClr val="547EBF"/>
          </p15:clr>
        </p15:guide>
        <p15:guide id="4" pos="6432"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guide id="10" pos="6720"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468964" y="457200"/>
            <a:ext cx="9741836"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468964" y="1825625"/>
            <a:ext cx="9741836"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2/20/2025</a:t>
            </a:fld>
            <a:endParaRPr lang="en-US"/>
          </a:p>
        </p:txBody>
      </p:sp>
      <p:sp>
        <p:nvSpPr>
          <p:cNvPr id="20" name="Rectangle 19">
            <a:extLst>
              <a:ext uri="{FF2B5EF4-FFF2-40B4-BE49-F238E27FC236}">
                <a16:creationId xmlns:a16="http://schemas.microsoft.com/office/drawing/2014/main" id="{74886DB4-4258-8A85-F4EE-A2422F314163}"/>
              </a:ext>
            </a:extLst>
          </p:cNvPr>
          <p:cNvSpPr/>
          <p:nvPr userDrawn="1"/>
        </p:nvSpPr>
        <p:spPr>
          <a:xfrm>
            <a:off x="10678509" y="0"/>
            <a:ext cx="1513491" cy="6865992"/>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black and white logo&#10;&#10;Description automatically generated">
            <a:extLst>
              <a:ext uri="{FF2B5EF4-FFF2-40B4-BE49-F238E27FC236}">
                <a16:creationId xmlns:a16="http://schemas.microsoft.com/office/drawing/2014/main" id="{DB0D957D-95C3-64F0-63F7-7843E0C42622}"/>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22" name="Diagonal Stripe 21">
            <a:extLst>
              <a:ext uri="{FF2B5EF4-FFF2-40B4-BE49-F238E27FC236}">
                <a16:creationId xmlns:a16="http://schemas.microsoft.com/office/drawing/2014/main" id="{41C343E7-CBE2-CA11-041C-5D8FB0EF716E}"/>
              </a:ext>
            </a:extLst>
          </p:cNvPr>
          <p:cNvSpPr/>
          <p:nvPr userDrawn="1"/>
        </p:nvSpPr>
        <p:spPr>
          <a:xfrm flipH="1">
            <a:off x="10252784" y="-16448"/>
            <a:ext cx="1750906"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iagonal Stripe 22">
            <a:extLst>
              <a:ext uri="{FF2B5EF4-FFF2-40B4-BE49-F238E27FC236}">
                <a16:creationId xmlns:a16="http://schemas.microsoft.com/office/drawing/2014/main" id="{F8ADD025-C3C4-485E-E1CF-C849233D47E5}"/>
              </a:ext>
            </a:extLst>
          </p:cNvPr>
          <p:cNvSpPr/>
          <p:nvPr userDrawn="1"/>
        </p:nvSpPr>
        <p:spPr>
          <a:xfrm flipH="1">
            <a:off x="10665954" y="766574"/>
            <a:ext cx="1545019" cy="1399020"/>
          </a:xfrm>
          <a:prstGeom prst="diagStripe">
            <a:avLst>
              <a:gd name="adj" fmla="val 50671"/>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iagonal Stripe 23">
            <a:extLst>
              <a:ext uri="{FF2B5EF4-FFF2-40B4-BE49-F238E27FC236}">
                <a16:creationId xmlns:a16="http://schemas.microsoft.com/office/drawing/2014/main" id="{B8A2024E-A79D-FD85-D0AB-B9E6700323D6}"/>
              </a:ext>
            </a:extLst>
          </p:cNvPr>
          <p:cNvSpPr/>
          <p:nvPr userDrawn="1"/>
        </p:nvSpPr>
        <p:spPr>
          <a:xfrm flipH="1">
            <a:off x="9816661" y="583103"/>
            <a:ext cx="1750905"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iagonal Stripe 24">
            <a:extLst>
              <a:ext uri="{FF2B5EF4-FFF2-40B4-BE49-F238E27FC236}">
                <a16:creationId xmlns:a16="http://schemas.microsoft.com/office/drawing/2014/main" id="{901C6E55-08CE-D78A-3EBE-8C104D3AE00B}"/>
              </a:ext>
            </a:extLst>
          </p:cNvPr>
          <p:cNvSpPr/>
          <p:nvPr userDrawn="1"/>
        </p:nvSpPr>
        <p:spPr>
          <a:xfrm flipH="1">
            <a:off x="10867696" y="-1"/>
            <a:ext cx="1343276" cy="1187671"/>
          </a:xfrm>
          <a:prstGeom prst="diagStripe">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5712033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81" r:id="rId13"/>
    <p:sldLayoutId id="2147483682" r:id="rId14"/>
    <p:sldLayoutId id="2147483683" r:id="rId15"/>
    <p:sldLayoutId id="2147483684" r:id="rId16"/>
    <p:sldLayoutId id="2147483685" r:id="rId17"/>
    <p:sldLayoutId id="2147483678" r:id="rId18"/>
    <p:sldLayoutId id="2147483679" r:id="rId19"/>
  </p:sldLayoutIdLs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288" userDrawn="1">
          <p15:clr>
            <a:srgbClr val="547EBF"/>
          </p15:clr>
        </p15:guide>
        <p15:guide id="4" pos="6432"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guide id="10" pos="6720" userDrawn="1">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18" Type="http://schemas.openxmlformats.org/officeDocument/2006/relationships/image" Target="../media/image45.png"/><Relationship Id="rId3" Type="http://schemas.openxmlformats.org/officeDocument/2006/relationships/image" Target="../media/image30.svg"/><Relationship Id="rId21" Type="http://schemas.openxmlformats.org/officeDocument/2006/relationships/image" Target="../media/image48.svg"/><Relationship Id="rId7" Type="http://schemas.openxmlformats.org/officeDocument/2006/relationships/image" Target="../media/image34.svg"/><Relationship Id="rId12" Type="http://schemas.openxmlformats.org/officeDocument/2006/relationships/image" Target="../media/image39.png"/><Relationship Id="rId17" Type="http://schemas.openxmlformats.org/officeDocument/2006/relationships/image" Target="../media/image44.svg"/><Relationship Id="rId25" Type="http://schemas.openxmlformats.org/officeDocument/2006/relationships/image" Target="../media/image52.svg"/><Relationship Id="rId2" Type="http://schemas.openxmlformats.org/officeDocument/2006/relationships/image" Target="../media/image29.png"/><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13.xml"/><Relationship Id="rId6" Type="http://schemas.openxmlformats.org/officeDocument/2006/relationships/image" Target="../media/image33.png"/><Relationship Id="rId11" Type="http://schemas.openxmlformats.org/officeDocument/2006/relationships/image" Target="../media/image38.svg"/><Relationship Id="rId24" Type="http://schemas.openxmlformats.org/officeDocument/2006/relationships/image" Target="../media/image51.png"/><Relationship Id="rId5" Type="http://schemas.openxmlformats.org/officeDocument/2006/relationships/image" Target="../media/image32.svg"/><Relationship Id="rId15" Type="http://schemas.openxmlformats.org/officeDocument/2006/relationships/image" Target="../media/image42.svg"/><Relationship Id="rId23" Type="http://schemas.openxmlformats.org/officeDocument/2006/relationships/image" Target="../media/image50.svg"/><Relationship Id="rId10" Type="http://schemas.openxmlformats.org/officeDocument/2006/relationships/image" Target="../media/image37.png"/><Relationship Id="rId19" Type="http://schemas.openxmlformats.org/officeDocument/2006/relationships/image" Target="../media/image46.sv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image" Target="../media/image41.png"/><Relationship Id="rId22" Type="http://schemas.openxmlformats.org/officeDocument/2006/relationships/image" Target="../media/image49.png"/></Relationships>
</file>

<file path=ppt/slides/_rels/slide11.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63.png"/><Relationship Id="rId18" Type="http://schemas.openxmlformats.org/officeDocument/2006/relationships/image" Target="../media/image68.svg"/><Relationship Id="rId26" Type="http://schemas.openxmlformats.org/officeDocument/2006/relationships/image" Target="../media/image76.svg"/><Relationship Id="rId3" Type="http://schemas.openxmlformats.org/officeDocument/2006/relationships/image" Target="../media/image53.png"/><Relationship Id="rId21" Type="http://schemas.openxmlformats.org/officeDocument/2006/relationships/image" Target="../media/image71.png"/><Relationship Id="rId7" Type="http://schemas.openxmlformats.org/officeDocument/2006/relationships/image" Target="../media/image57.png"/><Relationship Id="rId12" Type="http://schemas.openxmlformats.org/officeDocument/2006/relationships/image" Target="../media/image62.svg"/><Relationship Id="rId17" Type="http://schemas.openxmlformats.org/officeDocument/2006/relationships/image" Target="../media/image67.png"/><Relationship Id="rId25" Type="http://schemas.openxmlformats.org/officeDocument/2006/relationships/image" Target="../media/image75.png"/><Relationship Id="rId2" Type="http://schemas.microsoft.com/office/2018/10/relationships/comments" Target="../comments/modernComment_137_4F2184F6.xml"/><Relationship Id="rId16" Type="http://schemas.openxmlformats.org/officeDocument/2006/relationships/image" Target="../media/image66.svg"/><Relationship Id="rId20" Type="http://schemas.openxmlformats.org/officeDocument/2006/relationships/image" Target="../media/image70.svg"/><Relationship Id="rId29" Type="http://schemas.openxmlformats.org/officeDocument/2006/relationships/image" Target="../media/image79.png"/><Relationship Id="rId1" Type="http://schemas.openxmlformats.org/officeDocument/2006/relationships/slideLayout" Target="../slideLayouts/slideLayout13.xml"/><Relationship Id="rId6" Type="http://schemas.openxmlformats.org/officeDocument/2006/relationships/image" Target="../media/image56.svg"/><Relationship Id="rId11" Type="http://schemas.openxmlformats.org/officeDocument/2006/relationships/image" Target="../media/image61.png"/><Relationship Id="rId24" Type="http://schemas.openxmlformats.org/officeDocument/2006/relationships/image" Target="../media/image74.svg"/><Relationship Id="rId5" Type="http://schemas.openxmlformats.org/officeDocument/2006/relationships/image" Target="../media/image55.png"/><Relationship Id="rId15" Type="http://schemas.openxmlformats.org/officeDocument/2006/relationships/image" Target="../media/image65.png"/><Relationship Id="rId23" Type="http://schemas.openxmlformats.org/officeDocument/2006/relationships/image" Target="../media/image73.png"/><Relationship Id="rId28" Type="http://schemas.openxmlformats.org/officeDocument/2006/relationships/image" Target="../media/image78.svg"/><Relationship Id="rId10" Type="http://schemas.openxmlformats.org/officeDocument/2006/relationships/image" Target="../media/image60.svg"/><Relationship Id="rId19" Type="http://schemas.openxmlformats.org/officeDocument/2006/relationships/image" Target="../media/image69.png"/><Relationship Id="rId4" Type="http://schemas.openxmlformats.org/officeDocument/2006/relationships/image" Target="../media/image54.svg"/><Relationship Id="rId9" Type="http://schemas.openxmlformats.org/officeDocument/2006/relationships/image" Target="../media/image59.png"/><Relationship Id="rId14" Type="http://schemas.openxmlformats.org/officeDocument/2006/relationships/image" Target="../media/image64.svg"/><Relationship Id="rId22" Type="http://schemas.openxmlformats.org/officeDocument/2006/relationships/image" Target="../media/image72.svg"/><Relationship Id="rId27" Type="http://schemas.openxmlformats.org/officeDocument/2006/relationships/image" Target="../media/image77.png"/><Relationship Id="rId30" Type="http://schemas.openxmlformats.org/officeDocument/2006/relationships/image" Target="../media/image80.svg"/></Relationships>
</file>

<file path=ppt/slides/_rels/slide12.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21.xml"/><Relationship Id="rId5" Type="http://schemas.openxmlformats.org/officeDocument/2006/relationships/image" Target="../media/image84.svg"/><Relationship Id="rId4" Type="http://schemas.openxmlformats.org/officeDocument/2006/relationships/image" Target="../media/image83.png"/></Relationships>
</file>

<file path=ppt/slides/_rels/slide13.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85.png"/><Relationship Id="rId1" Type="http://schemas.openxmlformats.org/officeDocument/2006/relationships/slideLayout" Target="../slideLayouts/slideLayout13.xml"/><Relationship Id="rId5" Type="http://schemas.openxmlformats.org/officeDocument/2006/relationships/image" Target="../media/image88.svg"/><Relationship Id="rId4" Type="http://schemas.openxmlformats.org/officeDocument/2006/relationships/image" Target="../media/image8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35.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2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2.svg"/></Relationships>
</file>

<file path=ppt/slides/_rels/slide9.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17.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16.svg"/><Relationship Id="rId2" Type="http://schemas.microsoft.com/office/2018/10/relationships/comments" Target="../comments/modernComment_134_E166663E.xml"/><Relationship Id="rId16" Type="http://schemas.openxmlformats.org/officeDocument/2006/relationships/image" Target="../media/image20.svg"/><Relationship Id="rId1" Type="http://schemas.openxmlformats.org/officeDocument/2006/relationships/slideLayout" Target="../slideLayouts/slideLayout21.xml"/><Relationship Id="rId6" Type="http://schemas.openxmlformats.org/officeDocument/2006/relationships/image" Target="../media/image26.svg"/><Relationship Id="rId11" Type="http://schemas.openxmlformats.org/officeDocument/2006/relationships/image" Target="../media/image15.png"/><Relationship Id="rId5" Type="http://schemas.openxmlformats.org/officeDocument/2006/relationships/image" Target="../media/image25.png"/><Relationship Id="rId15" Type="http://schemas.openxmlformats.org/officeDocument/2006/relationships/image" Target="../media/image19.png"/><Relationship Id="rId10" Type="http://schemas.openxmlformats.org/officeDocument/2006/relationships/image" Target="../media/image22.svg"/><Relationship Id="rId4" Type="http://schemas.openxmlformats.org/officeDocument/2006/relationships/image" Target="../media/image24.svg"/><Relationship Id="rId9" Type="http://schemas.openxmlformats.org/officeDocument/2006/relationships/image" Target="../media/image21.png"/><Relationship Id="rId1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D9F13-FE08-6B8B-B8D8-696CDE71FA62}"/>
              </a:ext>
            </a:extLst>
          </p:cNvPr>
          <p:cNvSpPr>
            <a:spLocks noGrp="1"/>
          </p:cNvSpPr>
          <p:nvPr>
            <p:ph type="ctrTitle"/>
          </p:nvPr>
        </p:nvSpPr>
        <p:spPr>
          <a:xfrm>
            <a:off x="841248" y="2524664"/>
            <a:ext cx="9144000" cy="768096"/>
          </a:xfrm>
        </p:spPr>
        <p:txBody>
          <a:bodyPr/>
          <a:lstStyle/>
          <a:p>
            <a:r>
              <a:rPr lang="en-US" sz="6600">
                <a:latin typeface="Arial"/>
                <a:cs typeface="Arial"/>
              </a:rPr>
              <a:t>PLC Controls Lab</a:t>
            </a:r>
            <a:endParaRPr lang="en-US" sz="6600"/>
          </a:p>
        </p:txBody>
      </p:sp>
      <p:sp>
        <p:nvSpPr>
          <p:cNvPr id="3" name="Subtitle 2">
            <a:extLst>
              <a:ext uri="{FF2B5EF4-FFF2-40B4-BE49-F238E27FC236}">
                <a16:creationId xmlns:a16="http://schemas.microsoft.com/office/drawing/2014/main" id="{79316401-369D-4CD0-1A41-6514E04E21F6}"/>
              </a:ext>
            </a:extLst>
          </p:cNvPr>
          <p:cNvSpPr>
            <a:spLocks noGrp="1"/>
          </p:cNvSpPr>
          <p:nvPr>
            <p:ph type="subTitle" idx="1"/>
          </p:nvPr>
        </p:nvSpPr>
        <p:spPr>
          <a:xfrm>
            <a:off x="841248" y="3356187"/>
            <a:ext cx="9144000" cy="768096"/>
          </a:xfrm>
        </p:spPr>
        <p:txBody>
          <a:bodyPr vert="horz" lIns="0" tIns="0" rIns="0" bIns="0" rtlCol="0" anchor="t">
            <a:normAutofit/>
          </a:bodyPr>
          <a:lstStyle/>
          <a:p>
            <a:r>
              <a:rPr lang="en-US" sz="4000">
                <a:latin typeface="Arial Black"/>
              </a:rPr>
              <a:t>Team 519</a:t>
            </a:r>
            <a:endParaRPr lang="en-US" sz="4000"/>
          </a:p>
        </p:txBody>
      </p:sp>
      <p:sp>
        <p:nvSpPr>
          <p:cNvPr id="4" name="Text Placeholder 3">
            <a:extLst>
              <a:ext uri="{FF2B5EF4-FFF2-40B4-BE49-F238E27FC236}">
                <a16:creationId xmlns:a16="http://schemas.microsoft.com/office/drawing/2014/main" id="{94828051-0C2B-C002-268F-F362867D239A}"/>
              </a:ext>
            </a:extLst>
          </p:cNvPr>
          <p:cNvSpPr>
            <a:spLocks noGrp="1"/>
          </p:cNvSpPr>
          <p:nvPr>
            <p:ph type="body" sz="quarter" idx="13"/>
          </p:nvPr>
        </p:nvSpPr>
        <p:spPr>
          <a:xfrm>
            <a:off x="841248" y="4125125"/>
            <a:ext cx="9144000" cy="484632"/>
          </a:xfrm>
        </p:spPr>
        <p:txBody>
          <a:bodyPr/>
          <a:lstStyle/>
          <a:p>
            <a:r>
              <a:rPr lang="en-US" i="1">
                <a:latin typeface="Arial"/>
                <a:cs typeface="Arial"/>
              </a:rPr>
              <a:t>Onyx Oh &amp; Mason Walters</a:t>
            </a:r>
            <a:endParaRPr lang="en-US" i="1" dirty="0"/>
          </a:p>
        </p:txBody>
      </p:sp>
      <p:sp>
        <p:nvSpPr>
          <p:cNvPr id="5" name="Text Placeholder 4">
            <a:extLst>
              <a:ext uri="{FF2B5EF4-FFF2-40B4-BE49-F238E27FC236}">
                <a16:creationId xmlns:a16="http://schemas.microsoft.com/office/drawing/2014/main" id="{55853C65-5820-51A6-C955-D678A051C81B}"/>
              </a:ext>
            </a:extLst>
          </p:cNvPr>
          <p:cNvSpPr>
            <a:spLocks noGrp="1"/>
          </p:cNvSpPr>
          <p:nvPr>
            <p:ph type="body" sz="quarter" idx="14"/>
          </p:nvPr>
        </p:nvSpPr>
        <p:spPr>
          <a:xfrm>
            <a:off x="722715" y="6178460"/>
            <a:ext cx="9144000" cy="484632"/>
          </a:xfrm>
        </p:spPr>
        <p:txBody>
          <a:bodyPr>
            <a:normAutofit/>
          </a:bodyPr>
          <a:lstStyle/>
          <a:p>
            <a:r>
              <a:rPr lang="en-US" sz="2000" i="1">
                <a:latin typeface="Arial"/>
                <a:cs typeface="Arial"/>
              </a:rPr>
              <a:t>Virtual Design Review #1, October 08, 2024</a:t>
            </a:r>
            <a:endParaRPr lang="en-US" i="1"/>
          </a:p>
        </p:txBody>
      </p:sp>
    </p:spTree>
    <p:extLst>
      <p:ext uri="{BB962C8B-B14F-4D97-AF65-F5344CB8AC3E}">
        <p14:creationId xmlns:p14="http://schemas.microsoft.com/office/powerpoint/2010/main" val="1940323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E5A90A-1636-E6D0-243C-E825A95B05AE}"/>
              </a:ext>
            </a:extLst>
          </p:cNvPr>
          <p:cNvSpPr>
            <a:spLocks noGrp="1"/>
          </p:cNvSpPr>
          <p:nvPr>
            <p:ph type="title"/>
          </p:nvPr>
        </p:nvSpPr>
        <p:spPr/>
        <p:txBody>
          <a:bodyPr/>
          <a:lstStyle/>
          <a:p>
            <a:r>
              <a:rPr lang="en-US"/>
              <a:t>Assumptions</a:t>
            </a:r>
          </a:p>
        </p:txBody>
      </p:sp>
      <p:sp>
        <p:nvSpPr>
          <p:cNvPr id="4" name="Slide Number Placeholder 3">
            <a:extLst>
              <a:ext uri="{FF2B5EF4-FFF2-40B4-BE49-F238E27FC236}">
                <a16:creationId xmlns:a16="http://schemas.microsoft.com/office/drawing/2014/main" id="{6077AF4D-350E-6743-A68A-5D94671DA77D}"/>
              </a:ext>
            </a:extLst>
          </p:cNvPr>
          <p:cNvSpPr>
            <a:spLocks noGrp="1"/>
          </p:cNvSpPr>
          <p:nvPr>
            <p:ph type="sldNum" sz="quarter" idx="10"/>
          </p:nvPr>
        </p:nvSpPr>
        <p:spPr/>
        <p:txBody>
          <a:bodyPr/>
          <a:lstStyle/>
          <a:p>
            <a:fld id="{A5AEF524-62EC-C340-82A1-9F47B6C43E55}" type="slidenum">
              <a:rPr lang="en-US" smtClean="0"/>
              <a:t>10</a:t>
            </a:fld>
            <a:endParaRPr lang="en-US"/>
          </a:p>
        </p:txBody>
      </p:sp>
      <p:sp>
        <p:nvSpPr>
          <p:cNvPr id="3" name="Footer Placeholder 2">
            <a:extLst>
              <a:ext uri="{FF2B5EF4-FFF2-40B4-BE49-F238E27FC236}">
                <a16:creationId xmlns:a16="http://schemas.microsoft.com/office/drawing/2014/main" id="{CD6D1F7D-444B-332F-E636-7890E439C252}"/>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13" name="Text Placeholder 12">
            <a:extLst>
              <a:ext uri="{FF2B5EF4-FFF2-40B4-BE49-F238E27FC236}">
                <a16:creationId xmlns:a16="http://schemas.microsoft.com/office/drawing/2014/main" id="{7CDEF43E-6B8B-56FE-5891-51F7A5D21635}"/>
              </a:ext>
            </a:extLst>
          </p:cNvPr>
          <p:cNvSpPr>
            <a:spLocks noGrp="1"/>
          </p:cNvSpPr>
          <p:nvPr>
            <p:ph type="body" sz="quarter" idx="21"/>
          </p:nvPr>
        </p:nvSpPr>
        <p:spPr/>
        <p:txBody>
          <a:bodyPr/>
          <a:lstStyle/>
          <a:p>
            <a:r>
              <a:rPr lang="en-US"/>
              <a:t>Onyx Oh</a:t>
            </a:r>
          </a:p>
        </p:txBody>
      </p:sp>
      <p:sp>
        <p:nvSpPr>
          <p:cNvPr id="2" name="Rectangle: Rounded Corners 1">
            <a:extLst>
              <a:ext uri="{FF2B5EF4-FFF2-40B4-BE49-F238E27FC236}">
                <a16:creationId xmlns:a16="http://schemas.microsoft.com/office/drawing/2014/main" id="{82E6DF71-7839-A027-3084-95AA022F51A7}"/>
              </a:ext>
            </a:extLst>
          </p:cNvPr>
          <p:cNvSpPr/>
          <p:nvPr/>
        </p:nvSpPr>
        <p:spPr>
          <a:xfrm>
            <a:off x="1453847" y="1725991"/>
            <a:ext cx="8473924" cy="914400"/>
          </a:xfrm>
          <a:prstGeom prst="roundRect">
            <a:avLst/>
          </a:prstGeom>
          <a:solidFill>
            <a:srgbClr val="4D1F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27990BE2-4FA2-9B57-C01E-29DDA58F8593}"/>
              </a:ext>
            </a:extLst>
          </p:cNvPr>
          <p:cNvSpPr/>
          <p:nvPr/>
        </p:nvSpPr>
        <p:spPr>
          <a:xfrm>
            <a:off x="1453846" y="2862942"/>
            <a:ext cx="8473924" cy="914400"/>
          </a:xfrm>
          <a:prstGeom prst="roundRect">
            <a:avLst/>
          </a:prstGeom>
          <a:solidFill>
            <a:srgbClr val="4D1F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C74577D-14E2-0233-E316-3E4E31A2590D}"/>
              </a:ext>
            </a:extLst>
          </p:cNvPr>
          <p:cNvSpPr/>
          <p:nvPr/>
        </p:nvSpPr>
        <p:spPr>
          <a:xfrm>
            <a:off x="1453846" y="3975705"/>
            <a:ext cx="8473924" cy="914400"/>
          </a:xfrm>
          <a:prstGeom prst="roundRect">
            <a:avLst/>
          </a:prstGeom>
          <a:solidFill>
            <a:srgbClr val="4D1F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905C3C9-7CC8-AA05-5741-07D9A8A05DBA}"/>
              </a:ext>
            </a:extLst>
          </p:cNvPr>
          <p:cNvSpPr/>
          <p:nvPr/>
        </p:nvSpPr>
        <p:spPr>
          <a:xfrm>
            <a:off x="1453846" y="5100562"/>
            <a:ext cx="8473924" cy="914400"/>
          </a:xfrm>
          <a:prstGeom prst="roundRect">
            <a:avLst/>
          </a:prstGeom>
          <a:solidFill>
            <a:srgbClr val="4D1F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9129869-844B-1A4A-76E2-ED401EEF7510}"/>
              </a:ext>
            </a:extLst>
          </p:cNvPr>
          <p:cNvSpPr/>
          <p:nvPr/>
        </p:nvSpPr>
        <p:spPr>
          <a:xfrm>
            <a:off x="957945" y="1641323"/>
            <a:ext cx="986970" cy="999066"/>
          </a:xfrm>
          <a:prstGeom prst="ellipse">
            <a:avLst/>
          </a:prstGeom>
          <a:solidFill>
            <a:srgbClr val="FFFFFF"/>
          </a:solidFill>
          <a:ln w="57150">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EF982DE-7493-52CC-D90B-BCFA5A2A2340}"/>
              </a:ext>
            </a:extLst>
          </p:cNvPr>
          <p:cNvSpPr/>
          <p:nvPr/>
        </p:nvSpPr>
        <p:spPr>
          <a:xfrm>
            <a:off x="957944" y="2778274"/>
            <a:ext cx="986970" cy="999066"/>
          </a:xfrm>
          <a:prstGeom prst="ellipse">
            <a:avLst/>
          </a:prstGeom>
          <a:solidFill>
            <a:schemeClr val="bg1">
              <a:lumMod val="75000"/>
            </a:schemeClr>
          </a:solidFill>
          <a:ln w="57150">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ECA2AC2-B12C-DDB3-1EFD-A779E4ADED34}"/>
              </a:ext>
            </a:extLst>
          </p:cNvPr>
          <p:cNvSpPr/>
          <p:nvPr/>
        </p:nvSpPr>
        <p:spPr>
          <a:xfrm>
            <a:off x="957944" y="3891036"/>
            <a:ext cx="986970" cy="999066"/>
          </a:xfrm>
          <a:prstGeom prst="ellipse">
            <a:avLst/>
          </a:prstGeom>
          <a:solidFill>
            <a:schemeClr val="bg1"/>
          </a:solidFill>
          <a:ln w="57150">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48EF15C-ED11-4CAB-DC30-C807E694D257}"/>
              </a:ext>
            </a:extLst>
          </p:cNvPr>
          <p:cNvSpPr/>
          <p:nvPr/>
        </p:nvSpPr>
        <p:spPr>
          <a:xfrm>
            <a:off x="957945" y="5072934"/>
            <a:ext cx="986970" cy="999066"/>
          </a:xfrm>
          <a:prstGeom prst="ellipse">
            <a:avLst/>
          </a:prstGeom>
          <a:solidFill>
            <a:schemeClr val="bg1"/>
          </a:solidFill>
          <a:ln w="57150">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4">
            <a:extLst>
              <a:ext uri="{FF2B5EF4-FFF2-40B4-BE49-F238E27FC236}">
                <a16:creationId xmlns:a16="http://schemas.microsoft.com/office/drawing/2014/main" id="{586215EF-4C8F-7098-EBE7-419641060B34}"/>
              </a:ext>
            </a:extLst>
          </p:cNvPr>
          <p:cNvSpPr/>
          <p:nvPr/>
        </p:nvSpPr>
        <p:spPr>
          <a:xfrm>
            <a:off x="1453846" y="2874231"/>
            <a:ext cx="8473924" cy="914400"/>
          </a:xfrm>
          <a:prstGeom prst="roundRect">
            <a:avLst/>
          </a:prstGeom>
          <a:solidFill>
            <a:srgbClr val="4D1F29"/>
          </a:solidFill>
          <a:ln>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1532F35-FC67-BD84-38E0-41BC9EB8FE87}"/>
              </a:ext>
            </a:extLst>
          </p:cNvPr>
          <p:cNvSpPr/>
          <p:nvPr/>
        </p:nvSpPr>
        <p:spPr>
          <a:xfrm>
            <a:off x="957944" y="2778274"/>
            <a:ext cx="986970" cy="999066"/>
          </a:xfrm>
          <a:prstGeom prst="ellipse">
            <a:avLst/>
          </a:prstGeom>
          <a:solidFill>
            <a:srgbClr val="FFFFFF"/>
          </a:solidFill>
          <a:ln w="57150">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Badge 1 outline">
            <a:extLst>
              <a:ext uri="{FF2B5EF4-FFF2-40B4-BE49-F238E27FC236}">
                <a16:creationId xmlns:a16="http://schemas.microsoft.com/office/drawing/2014/main" id="{11DBF4B6-F25C-99C2-3662-C8323ABDD7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4229" y="1679089"/>
            <a:ext cx="914400" cy="914400"/>
          </a:xfrm>
          <a:prstGeom prst="rect">
            <a:avLst/>
          </a:prstGeom>
        </p:spPr>
      </p:pic>
      <p:pic>
        <p:nvPicPr>
          <p:cNvPr id="23" name="Graphic 22" descr="Badge outline">
            <a:extLst>
              <a:ext uri="{FF2B5EF4-FFF2-40B4-BE49-F238E27FC236}">
                <a16:creationId xmlns:a16="http://schemas.microsoft.com/office/drawing/2014/main" id="{B7BE2C0E-19DD-323D-AF21-5F8112D40A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4229" y="2820262"/>
            <a:ext cx="914400" cy="914400"/>
          </a:xfrm>
          <a:prstGeom prst="rect">
            <a:avLst/>
          </a:prstGeom>
        </p:spPr>
      </p:pic>
      <p:pic>
        <p:nvPicPr>
          <p:cNvPr id="25" name="Graphic 24" descr="Badge 3 outline">
            <a:extLst>
              <a:ext uri="{FF2B5EF4-FFF2-40B4-BE49-F238E27FC236}">
                <a16:creationId xmlns:a16="http://schemas.microsoft.com/office/drawing/2014/main" id="{7349CBD1-C8DD-8E8F-447C-0B46826E793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4229" y="3936953"/>
            <a:ext cx="914400" cy="914400"/>
          </a:xfrm>
          <a:prstGeom prst="rect">
            <a:avLst/>
          </a:prstGeom>
        </p:spPr>
      </p:pic>
      <p:pic>
        <p:nvPicPr>
          <p:cNvPr id="27" name="Graphic 26" descr="Badge 4 outline">
            <a:extLst>
              <a:ext uri="{FF2B5EF4-FFF2-40B4-BE49-F238E27FC236}">
                <a16:creationId xmlns:a16="http://schemas.microsoft.com/office/drawing/2014/main" id="{7BA2D1E7-D2A5-E21B-152A-73F9CF69080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94229" y="5115267"/>
            <a:ext cx="914400" cy="914400"/>
          </a:xfrm>
          <a:prstGeom prst="rect">
            <a:avLst/>
          </a:prstGeom>
        </p:spPr>
      </p:pic>
      <p:sp>
        <p:nvSpPr>
          <p:cNvPr id="17" name="Rectangle: Rounded Corners 1">
            <a:extLst>
              <a:ext uri="{FF2B5EF4-FFF2-40B4-BE49-F238E27FC236}">
                <a16:creationId xmlns:a16="http://schemas.microsoft.com/office/drawing/2014/main" id="{7A1E7B1F-A7A8-1D07-1029-5455D6CFDAD1}"/>
              </a:ext>
            </a:extLst>
          </p:cNvPr>
          <p:cNvSpPr/>
          <p:nvPr/>
        </p:nvSpPr>
        <p:spPr>
          <a:xfrm>
            <a:off x="1451430" y="1718788"/>
            <a:ext cx="8473924" cy="91440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840AD7C-C33C-69B8-A363-14684F366A29}"/>
              </a:ext>
            </a:extLst>
          </p:cNvPr>
          <p:cNvSpPr/>
          <p:nvPr/>
        </p:nvSpPr>
        <p:spPr>
          <a:xfrm>
            <a:off x="955528" y="1634120"/>
            <a:ext cx="986970" cy="999066"/>
          </a:xfrm>
          <a:prstGeom prst="ellipse">
            <a:avLst/>
          </a:prstGeom>
          <a:solidFill>
            <a:srgbClr val="FFFFFF"/>
          </a:solidFill>
          <a:ln w="5715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descr="Badge 1 outline">
            <a:extLst>
              <a:ext uri="{FF2B5EF4-FFF2-40B4-BE49-F238E27FC236}">
                <a16:creationId xmlns:a16="http://schemas.microsoft.com/office/drawing/2014/main" id="{61D63F1C-B3AD-57C0-8592-14B0E9E9392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91812" y="1671886"/>
            <a:ext cx="914400" cy="914400"/>
          </a:xfrm>
          <a:prstGeom prst="rect">
            <a:avLst/>
          </a:prstGeom>
        </p:spPr>
      </p:pic>
      <p:pic>
        <p:nvPicPr>
          <p:cNvPr id="20" name="Graphic 19" descr="Welder male with solid fill">
            <a:extLst>
              <a:ext uri="{FF2B5EF4-FFF2-40B4-BE49-F238E27FC236}">
                <a16:creationId xmlns:a16="http://schemas.microsoft.com/office/drawing/2014/main" id="{1B162BF7-4AF1-CBDB-6437-D7AA5D4DAFB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54705" y="1774371"/>
            <a:ext cx="841828" cy="696687"/>
          </a:xfrm>
          <a:prstGeom prst="rect">
            <a:avLst/>
          </a:prstGeom>
        </p:spPr>
      </p:pic>
      <p:sp>
        <p:nvSpPr>
          <p:cNvPr id="22" name="TextBox 21">
            <a:extLst>
              <a:ext uri="{FF2B5EF4-FFF2-40B4-BE49-F238E27FC236}">
                <a16:creationId xmlns:a16="http://schemas.microsoft.com/office/drawing/2014/main" id="{A709EA08-B581-8D01-388A-A749C8094781}"/>
              </a:ext>
            </a:extLst>
          </p:cNvPr>
          <p:cNvSpPr txBox="1"/>
          <p:nvPr/>
        </p:nvSpPr>
        <p:spPr>
          <a:xfrm>
            <a:off x="2031413" y="1745294"/>
            <a:ext cx="7327295"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ea typeface="Calibri"/>
                <a:cs typeface="Calibri"/>
              </a:rPr>
              <a:t>Access to shop facilities, tools, materials, university </a:t>
            </a:r>
            <a:endParaRPr lang="en-US" sz="2500">
              <a:solidFill>
                <a:schemeClr val="bg1"/>
              </a:solidFill>
              <a:ea typeface="Calibri"/>
              <a:cs typeface="Calibri"/>
            </a:endParaRPr>
          </a:p>
          <a:p>
            <a:pPr algn="ctr"/>
            <a:r>
              <a:rPr lang="en-US" sz="2500" b="1">
                <a:solidFill>
                  <a:schemeClr val="bg1"/>
                </a:solidFill>
                <a:ea typeface="Calibri"/>
                <a:cs typeface="Calibri"/>
              </a:rPr>
              <a:t>personnel, &amp; communication</a:t>
            </a:r>
            <a:endParaRPr lang="en-US" sz="2500">
              <a:solidFill>
                <a:schemeClr val="bg1"/>
              </a:solidFill>
            </a:endParaRPr>
          </a:p>
        </p:txBody>
      </p:sp>
      <p:sp>
        <p:nvSpPr>
          <p:cNvPr id="24" name="Rectangle: Rounded Corners 4">
            <a:extLst>
              <a:ext uri="{FF2B5EF4-FFF2-40B4-BE49-F238E27FC236}">
                <a16:creationId xmlns:a16="http://schemas.microsoft.com/office/drawing/2014/main" id="{86954B5C-677A-9348-DD48-6D8417399C0E}"/>
              </a:ext>
            </a:extLst>
          </p:cNvPr>
          <p:cNvSpPr/>
          <p:nvPr/>
        </p:nvSpPr>
        <p:spPr>
          <a:xfrm>
            <a:off x="1455172" y="2869346"/>
            <a:ext cx="8473924" cy="914400"/>
          </a:xfrm>
          <a:prstGeom prst="roundRect">
            <a:avLst/>
          </a:prstGeom>
          <a:solidFill>
            <a:srgbClr val="782F40"/>
          </a:solidFill>
          <a:ln>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DEB62E69-2907-7290-2603-FD7C7602B48F}"/>
              </a:ext>
            </a:extLst>
          </p:cNvPr>
          <p:cNvSpPr/>
          <p:nvPr/>
        </p:nvSpPr>
        <p:spPr>
          <a:xfrm>
            <a:off x="959270" y="2773389"/>
            <a:ext cx="986970" cy="999066"/>
          </a:xfrm>
          <a:prstGeom prst="ellipse">
            <a:avLst/>
          </a:prstGeom>
          <a:solidFill>
            <a:srgbClr val="FFFFFF"/>
          </a:solidFill>
          <a:ln w="5715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descr="Badge outline">
            <a:extLst>
              <a:ext uri="{FF2B5EF4-FFF2-40B4-BE49-F238E27FC236}">
                <a16:creationId xmlns:a16="http://schemas.microsoft.com/office/drawing/2014/main" id="{55AA091F-79BE-CB2B-95CF-21F847D9AB7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95555" y="2815377"/>
            <a:ext cx="914400" cy="914400"/>
          </a:xfrm>
          <a:prstGeom prst="rect">
            <a:avLst/>
          </a:prstGeom>
        </p:spPr>
      </p:pic>
      <p:sp>
        <p:nvSpPr>
          <p:cNvPr id="31" name="TextBox 30">
            <a:extLst>
              <a:ext uri="{FF2B5EF4-FFF2-40B4-BE49-F238E27FC236}">
                <a16:creationId xmlns:a16="http://schemas.microsoft.com/office/drawing/2014/main" id="{C3698A6A-E150-44F2-9362-A99F903B223C}"/>
              </a:ext>
            </a:extLst>
          </p:cNvPr>
          <p:cNvSpPr txBox="1"/>
          <p:nvPr/>
        </p:nvSpPr>
        <p:spPr>
          <a:xfrm>
            <a:off x="2031412" y="2882246"/>
            <a:ext cx="7327295"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ea typeface="Calibri"/>
                <a:cs typeface="Calibri"/>
              </a:rPr>
              <a:t>PLC equipment and hardware will be provided by the university</a:t>
            </a:r>
            <a:endParaRPr lang="en-US">
              <a:solidFill>
                <a:schemeClr val="bg1"/>
              </a:solidFill>
              <a:cs typeface="Calibri"/>
            </a:endParaRPr>
          </a:p>
        </p:txBody>
      </p:sp>
      <p:pic>
        <p:nvPicPr>
          <p:cNvPr id="32" name="Graphic 31" descr="Robot Hand with solid fill">
            <a:extLst>
              <a:ext uri="{FF2B5EF4-FFF2-40B4-BE49-F238E27FC236}">
                <a16:creationId xmlns:a16="http://schemas.microsoft.com/office/drawing/2014/main" id="{161AECC7-ED62-EE29-7460-B3DDFA8491B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78895" y="2838752"/>
            <a:ext cx="817639" cy="866019"/>
          </a:xfrm>
          <a:prstGeom prst="rect">
            <a:avLst/>
          </a:prstGeom>
        </p:spPr>
      </p:pic>
      <p:sp>
        <p:nvSpPr>
          <p:cNvPr id="33" name="Rectangle: Rounded Corners 5">
            <a:extLst>
              <a:ext uri="{FF2B5EF4-FFF2-40B4-BE49-F238E27FC236}">
                <a16:creationId xmlns:a16="http://schemas.microsoft.com/office/drawing/2014/main" id="{47AD7940-1FCD-E1AE-B329-851917BF0200}"/>
              </a:ext>
            </a:extLst>
          </p:cNvPr>
          <p:cNvSpPr/>
          <p:nvPr/>
        </p:nvSpPr>
        <p:spPr>
          <a:xfrm>
            <a:off x="1451430" y="3970818"/>
            <a:ext cx="8473924" cy="91440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724CE736-24E4-5CBD-3252-DCE649B57893}"/>
              </a:ext>
            </a:extLst>
          </p:cNvPr>
          <p:cNvSpPr/>
          <p:nvPr/>
        </p:nvSpPr>
        <p:spPr>
          <a:xfrm>
            <a:off x="955528" y="3886149"/>
            <a:ext cx="986970" cy="999066"/>
          </a:xfrm>
          <a:prstGeom prst="ellipse">
            <a:avLst/>
          </a:prstGeom>
          <a:solidFill>
            <a:schemeClr val="bg1"/>
          </a:solidFill>
          <a:ln w="5715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descr="Badge 3 outline">
            <a:extLst>
              <a:ext uri="{FF2B5EF4-FFF2-40B4-BE49-F238E27FC236}">
                <a16:creationId xmlns:a16="http://schemas.microsoft.com/office/drawing/2014/main" id="{12174442-C5B5-CD0D-8AF8-A703C7D4CDB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91813" y="3932066"/>
            <a:ext cx="914400" cy="914400"/>
          </a:xfrm>
          <a:prstGeom prst="rect">
            <a:avLst/>
          </a:prstGeom>
        </p:spPr>
      </p:pic>
      <p:sp>
        <p:nvSpPr>
          <p:cNvPr id="38" name="TextBox 37">
            <a:extLst>
              <a:ext uri="{FF2B5EF4-FFF2-40B4-BE49-F238E27FC236}">
                <a16:creationId xmlns:a16="http://schemas.microsoft.com/office/drawing/2014/main" id="{C49CB9DF-34FA-7F71-92C7-E7AD4FF95AFE}"/>
              </a:ext>
            </a:extLst>
          </p:cNvPr>
          <p:cNvSpPr txBox="1"/>
          <p:nvPr/>
        </p:nvSpPr>
        <p:spPr>
          <a:xfrm>
            <a:off x="1910282" y="4002018"/>
            <a:ext cx="7909904"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ea typeface="Calibri"/>
                <a:cs typeface="Calibri"/>
              </a:rPr>
              <a:t>Students will have a basic understanding of Mechatronics concepts from the course and pre-requisites</a:t>
            </a:r>
            <a:endParaRPr lang="en-US">
              <a:solidFill>
                <a:schemeClr val="bg1"/>
              </a:solidFill>
              <a:cs typeface="Calibri"/>
            </a:endParaRPr>
          </a:p>
        </p:txBody>
      </p:sp>
      <p:pic>
        <p:nvPicPr>
          <p:cNvPr id="39" name="Graphic 38" descr="Internet Of Things with solid fill">
            <a:extLst>
              <a:ext uri="{FF2B5EF4-FFF2-40B4-BE49-F238E27FC236}">
                <a16:creationId xmlns:a16="http://schemas.microsoft.com/office/drawing/2014/main" id="{37729467-054D-9EE4-CAD9-195752050610}"/>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78895" y="3963610"/>
            <a:ext cx="745068" cy="841829"/>
          </a:xfrm>
          <a:prstGeom prst="rect">
            <a:avLst/>
          </a:prstGeom>
        </p:spPr>
      </p:pic>
      <p:sp>
        <p:nvSpPr>
          <p:cNvPr id="40" name="Rectangle: Rounded Corners 7">
            <a:extLst>
              <a:ext uri="{FF2B5EF4-FFF2-40B4-BE49-F238E27FC236}">
                <a16:creationId xmlns:a16="http://schemas.microsoft.com/office/drawing/2014/main" id="{079619E6-BD68-91FB-8131-118DBB86D007}"/>
              </a:ext>
            </a:extLst>
          </p:cNvPr>
          <p:cNvSpPr/>
          <p:nvPr/>
        </p:nvSpPr>
        <p:spPr>
          <a:xfrm>
            <a:off x="1451429" y="5095030"/>
            <a:ext cx="8473924" cy="91440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90ACBD16-2692-95D2-E3D5-B8392ADB0FF6}"/>
              </a:ext>
            </a:extLst>
          </p:cNvPr>
          <p:cNvSpPr/>
          <p:nvPr/>
        </p:nvSpPr>
        <p:spPr>
          <a:xfrm>
            <a:off x="955528" y="5067402"/>
            <a:ext cx="986970" cy="999066"/>
          </a:xfrm>
          <a:prstGeom prst="ellipse">
            <a:avLst/>
          </a:prstGeom>
          <a:solidFill>
            <a:schemeClr val="bg1"/>
          </a:solidFill>
          <a:ln w="5715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Graphic 41" descr="Badge 4 outline">
            <a:extLst>
              <a:ext uri="{FF2B5EF4-FFF2-40B4-BE49-F238E27FC236}">
                <a16:creationId xmlns:a16="http://schemas.microsoft.com/office/drawing/2014/main" id="{C12D88A1-2716-3932-309F-9F96FE042F1B}"/>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91812" y="5109735"/>
            <a:ext cx="914400" cy="914400"/>
          </a:xfrm>
          <a:prstGeom prst="rect">
            <a:avLst/>
          </a:prstGeom>
        </p:spPr>
      </p:pic>
      <p:sp>
        <p:nvSpPr>
          <p:cNvPr id="43" name="TextBox 42">
            <a:extLst>
              <a:ext uri="{FF2B5EF4-FFF2-40B4-BE49-F238E27FC236}">
                <a16:creationId xmlns:a16="http://schemas.microsoft.com/office/drawing/2014/main" id="{98248B1B-C519-4687-4D5C-8BF2E08C88C0}"/>
              </a:ext>
            </a:extLst>
          </p:cNvPr>
          <p:cNvSpPr txBox="1"/>
          <p:nvPr/>
        </p:nvSpPr>
        <p:spPr>
          <a:xfrm>
            <a:off x="2027160" y="5126875"/>
            <a:ext cx="7327295"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ea typeface="Calibri"/>
                <a:cs typeface="Calibri"/>
              </a:rPr>
              <a:t>The professor and teaching assistants will be competent to supervise labs and teach the material</a:t>
            </a:r>
            <a:endParaRPr lang="en-US" sz="2500">
              <a:solidFill>
                <a:schemeClr val="bg1"/>
              </a:solidFill>
              <a:ea typeface="Calibri"/>
              <a:cs typeface="Calibri"/>
            </a:endParaRPr>
          </a:p>
        </p:txBody>
      </p:sp>
      <p:pic>
        <p:nvPicPr>
          <p:cNvPr id="44" name="Graphic 43" descr="Teacher with solid fill">
            <a:extLst>
              <a:ext uri="{FF2B5EF4-FFF2-40B4-BE49-F238E27FC236}">
                <a16:creationId xmlns:a16="http://schemas.microsoft.com/office/drawing/2014/main" id="{774263B0-7087-4591-BEFC-93352296F85D}"/>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030513" y="5112657"/>
            <a:ext cx="793449" cy="902305"/>
          </a:xfrm>
          <a:prstGeom prst="rect">
            <a:avLst/>
          </a:prstGeom>
        </p:spPr>
      </p:pic>
    </p:spTree>
    <p:extLst>
      <p:ext uri="{BB962C8B-B14F-4D97-AF65-F5344CB8AC3E}">
        <p14:creationId xmlns:p14="http://schemas.microsoft.com/office/powerpoint/2010/main" val="419769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dissolv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xit" presetSubtype="0" fill="hold" nodeType="clickEffect">
                                  <p:stCondLst>
                                    <p:cond delay="0"/>
                                  </p:stCondLst>
                                  <p:childTnLst>
                                    <p:anim calcmode="lin" valueType="num">
                                      <p:cBhvr>
                                        <p:cTn id="17" dur="500"/>
                                        <p:tgtEl>
                                          <p:spTgt spid="19"/>
                                        </p:tgtEl>
                                        <p:attrNameLst>
                                          <p:attrName>ppt_w</p:attrName>
                                        </p:attrNameLst>
                                      </p:cBhvr>
                                      <p:tavLst>
                                        <p:tav tm="0">
                                          <p:val>
                                            <p:strVal val="ppt_w"/>
                                          </p:val>
                                        </p:tav>
                                        <p:tav tm="100000">
                                          <p:val>
                                            <p:strVal val="ppt_w*0.70"/>
                                          </p:val>
                                        </p:tav>
                                      </p:tavLst>
                                    </p:anim>
                                    <p:anim calcmode="lin" valueType="num">
                                      <p:cBhvr>
                                        <p:cTn id="18" dur="500"/>
                                        <p:tgtEl>
                                          <p:spTgt spid="19"/>
                                        </p:tgtEl>
                                        <p:attrNameLst>
                                          <p:attrName>ppt_h</p:attrName>
                                        </p:attrNameLst>
                                      </p:cBhvr>
                                      <p:tavLst>
                                        <p:tav tm="0">
                                          <p:val>
                                            <p:strVal val="ppt_h"/>
                                          </p:val>
                                        </p:tav>
                                        <p:tav tm="100000">
                                          <p:val>
                                            <p:strVal val="ppt_h"/>
                                          </p:val>
                                        </p:tav>
                                      </p:tavLst>
                                    </p:anim>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strVal val="#ppt_w*0.70"/>
                                          </p:val>
                                        </p:tav>
                                        <p:tav tm="100000">
                                          <p:val>
                                            <p:strVal val="#ppt_w"/>
                                          </p:val>
                                        </p:tav>
                                      </p:tavLst>
                                    </p:anim>
                                    <p:anim calcmode="lin" valueType="num">
                                      <p:cBhvr>
                                        <p:cTn id="26" dur="500" fill="hold"/>
                                        <p:tgtEl>
                                          <p:spTgt spid="20"/>
                                        </p:tgtEl>
                                        <p:attrNameLst>
                                          <p:attrName>ppt_h</p:attrName>
                                        </p:attrNameLst>
                                      </p:cBhvr>
                                      <p:tavLst>
                                        <p:tav tm="0">
                                          <p:val>
                                            <p:strVal val="#ppt_h"/>
                                          </p:val>
                                        </p:tav>
                                        <p:tav tm="100000">
                                          <p:val>
                                            <p:strVal val="#ppt_h"/>
                                          </p:val>
                                        </p:tav>
                                      </p:tavLst>
                                    </p:anim>
                                    <p:animEffect transition="in" filter="fade">
                                      <p:cBhvr>
                                        <p:cTn id="27" dur="500"/>
                                        <p:tgtEl>
                                          <p:spTgt spid="20"/>
                                        </p:tgtEl>
                                      </p:cBhvr>
                                    </p:animEffect>
                                  </p:childTnLst>
                                </p:cTn>
                              </p:par>
                              <p:par>
                                <p:cTn id="28" presetID="55"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1000" fill="hold"/>
                                        <p:tgtEl>
                                          <p:spTgt spid="22"/>
                                        </p:tgtEl>
                                        <p:attrNameLst>
                                          <p:attrName>ppt_w</p:attrName>
                                        </p:attrNameLst>
                                      </p:cBhvr>
                                      <p:tavLst>
                                        <p:tav tm="0">
                                          <p:val>
                                            <p:strVal val="#ppt_w*0.70"/>
                                          </p:val>
                                        </p:tav>
                                        <p:tav tm="100000">
                                          <p:val>
                                            <p:strVal val="#ppt_w"/>
                                          </p:val>
                                        </p:tav>
                                      </p:tavLst>
                                    </p:anim>
                                    <p:anim calcmode="lin" valueType="num">
                                      <p:cBhvr>
                                        <p:cTn id="31" dur="1000" fill="hold"/>
                                        <p:tgtEl>
                                          <p:spTgt spid="22"/>
                                        </p:tgtEl>
                                        <p:attrNameLst>
                                          <p:attrName>ppt_h</p:attrName>
                                        </p:attrNameLst>
                                      </p:cBhvr>
                                      <p:tavLst>
                                        <p:tav tm="0">
                                          <p:val>
                                            <p:strVal val="#ppt_h"/>
                                          </p:val>
                                        </p:tav>
                                        <p:tav tm="100000">
                                          <p:val>
                                            <p:strVal val="#ppt_h"/>
                                          </p:val>
                                        </p:tav>
                                      </p:tavLst>
                                    </p:anim>
                                    <p:animEffect transition="in" filter="fade">
                                      <p:cBhvr>
                                        <p:cTn id="32" dur="10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dissolve">
                                      <p:cBhvr>
                                        <p:cTn id="37" dur="500"/>
                                        <p:tgtEl>
                                          <p:spTgt spid="24"/>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dissolve">
                                      <p:cBhvr>
                                        <p:cTn id="40" dur="500"/>
                                        <p:tgtEl>
                                          <p:spTgt spid="26"/>
                                        </p:tgtEl>
                                      </p:cBhvr>
                                    </p:animEffect>
                                  </p:childTnLst>
                                </p:cTn>
                              </p:par>
                              <p:par>
                                <p:cTn id="41" presetID="9"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dissolve">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xit" presetSubtype="0" fill="hold" nodeType="clickEffect">
                                  <p:stCondLst>
                                    <p:cond delay="0"/>
                                  </p:stCondLst>
                                  <p:childTnLst>
                                    <p:anim calcmode="lin" valueType="num">
                                      <p:cBhvr>
                                        <p:cTn id="47" dur="500"/>
                                        <p:tgtEl>
                                          <p:spTgt spid="28"/>
                                        </p:tgtEl>
                                        <p:attrNameLst>
                                          <p:attrName>ppt_w</p:attrName>
                                        </p:attrNameLst>
                                      </p:cBhvr>
                                      <p:tavLst>
                                        <p:tav tm="0">
                                          <p:val>
                                            <p:strVal val="ppt_w"/>
                                          </p:val>
                                        </p:tav>
                                        <p:tav tm="100000">
                                          <p:val>
                                            <p:strVal val="ppt_w*0.70"/>
                                          </p:val>
                                        </p:tav>
                                      </p:tavLst>
                                    </p:anim>
                                    <p:anim calcmode="lin" valueType="num">
                                      <p:cBhvr>
                                        <p:cTn id="48" dur="500"/>
                                        <p:tgtEl>
                                          <p:spTgt spid="28"/>
                                        </p:tgtEl>
                                        <p:attrNameLst>
                                          <p:attrName>ppt_h</p:attrName>
                                        </p:attrNameLst>
                                      </p:cBhvr>
                                      <p:tavLst>
                                        <p:tav tm="0">
                                          <p:val>
                                            <p:strVal val="ppt_h"/>
                                          </p:val>
                                        </p:tav>
                                        <p:tav tm="100000">
                                          <p:val>
                                            <p:strVal val="ppt_h"/>
                                          </p:val>
                                        </p:tav>
                                      </p:tavLst>
                                    </p:anim>
                                    <p:animEffect transition="out" filter="fade">
                                      <p:cBhvr>
                                        <p:cTn id="49" dur="500"/>
                                        <p:tgtEl>
                                          <p:spTgt spid="28"/>
                                        </p:tgtEl>
                                      </p:cBhvr>
                                    </p:animEffect>
                                    <p:set>
                                      <p:cBhvr>
                                        <p:cTn id="50" dur="1" fill="hold">
                                          <p:stCondLst>
                                            <p:cond delay="499"/>
                                          </p:stCondLst>
                                        </p:cTn>
                                        <p:tgtEl>
                                          <p:spTgt spid="2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55"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strVal val="#ppt_w*0.70"/>
                                          </p:val>
                                        </p:tav>
                                        <p:tav tm="100000">
                                          <p:val>
                                            <p:strVal val="#ppt_w"/>
                                          </p:val>
                                        </p:tav>
                                      </p:tavLst>
                                    </p:anim>
                                    <p:anim calcmode="lin" valueType="num">
                                      <p:cBhvr>
                                        <p:cTn id="56" dur="500" fill="hold"/>
                                        <p:tgtEl>
                                          <p:spTgt spid="31"/>
                                        </p:tgtEl>
                                        <p:attrNameLst>
                                          <p:attrName>ppt_h</p:attrName>
                                        </p:attrNameLst>
                                      </p:cBhvr>
                                      <p:tavLst>
                                        <p:tav tm="0">
                                          <p:val>
                                            <p:strVal val="#ppt_h"/>
                                          </p:val>
                                        </p:tav>
                                        <p:tav tm="100000">
                                          <p:val>
                                            <p:strVal val="#ppt_h"/>
                                          </p:val>
                                        </p:tav>
                                      </p:tavLst>
                                    </p:anim>
                                    <p:animEffect transition="in" filter="fade">
                                      <p:cBhvr>
                                        <p:cTn id="57" dur="500"/>
                                        <p:tgtEl>
                                          <p:spTgt spid="31"/>
                                        </p:tgtEl>
                                      </p:cBhvr>
                                    </p:animEffect>
                                  </p:childTnLst>
                                </p:cTn>
                              </p:par>
                              <p:par>
                                <p:cTn id="58" presetID="55" presetClass="entr" presetSubtype="0" fill="hold" nodeType="withEffect">
                                  <p:stCondLst>
                                    <p:cond delay="0"/>
                                  </p:stCondLst>
                                  <p:childTnLst>
                                    <p:set>
                                      <p:cBhvr>
                                        <p:cTn id="59" dur="1" fill="hold">
                                          <p:stCondLst>
                                            <p:cond delay="0"/>
                                          </p:stCondLst>
                                        </p:cTn>
                                        <p:tgtEl>
                                          <p:spTgt spid="32"/>
                                        </p:tgtEl>
                                        <p:attrNameLst>
                                          <p:attrName>style.visibility</p:attrName>
                                        </p:attrNameLst>
                                      </p:cBhvr>
                                      <p:to>
                                        <p:strVal val="visible"/>
                                      </p:to>
                                    </p:set>
                                    <p:anim calcmode="lin" valueType="num">
                                      <p:cBhvr>
                                        <p:cTn id="60" dur="500" fill="hold"/>
                                        <p:tgtEl>
                                          <p:spTgt spid="32"/>
                                        </p:tgtEl>
                                        <p:attrNameLst>
                                          <p:attrName>ppt_w</p:attrName>
                                        </p:attrNameLst>
                                      </p:cBhvr>
                                      <p:tavLst>
                                        <p:tav tm="0">
                                          <p:val>
                                            <p:strVal val="#ppt_w*0.70"/>
                                          </p:val>
                                        </p:tav>
                                        <p:tav tm="100000">
                                          <p:val>
                                            <p:strVal val="#ppt_w"/>
                                          </p:val>
                                        </p:tav>
                                      </p:tavLst>
                                    </p:anim>
                                    <p:anim calcmode="lin" valueType="num">
                                      <p:cBhvr>
                                        <p:cTn id="61" dur="500" fill="hold"/>
                                        <p:tgtEl>
                                          <p:spTgt spid="32"/>
                                        </p:tgtEl>
                                        <p:attrNameLst>
                                          <p:attrName>ppt_h</p:attrName>
                                        </p:attrNameLst>
                                      </p:cBhvr>
                                      <p:tavLst>
                                        <p:tav tm="0">
                                          <p:val>
                                            <p:strVal val="#ppt_h"/>
                                          </p:val>
                                        </p:tav>
                                        <p:tav tm="100000">
                                          <p:val>
                                            <p:strVal val="#ppt_h"/>
                                          </p:val>
                                        </p:tav>
                                      </p:tavLst>
                                    </p:anim>
                                    <p:animEffect transition="in" filter="fade">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dissolve">
                                      <p:cBhvr>
                                        <p:cTn id="67" dur="500"/>
                                        <p:tgtEl>
                                          <p:spTgt spid="33"/>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dissolve">
                                      <p:cBhvr>
                                        <p:cTn id="70" dur="500"/>
                                        <p:tgtEl>
                                          <p:spTgt spid="34"/>
                                        </p:tgtEl>
                                      </p:cBhvr>
                                    </p:animEffect>
                                  </p:childTnLst>
                                </p:cTn>
                              </p:par>
                              <p:par>
                                <p:cTn id="71" presetID="9" presetClass="entr" presetSubtype="0" fill="hold" nodeType="with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dissolve">
                                      <p:cBhvr>
                                        <p:cTn id="73" dur="500"/>
                                        <p:tgtEl>
                                          <p:spTgt spid="35"/>
                                        </p:tgtEl>
                                      </p:cBhvr>
                                    </p:animEffect>
                                  </p:childTnLst>
                                </p:cTn>
                              </p:par>
                            </p:childTnLst>
                          </p:cTn>
                        </p:par>
                      </p:childTnLst>
                    </p:cTn>
                  </p:par>
                  <p:par>
                    <p:cTn id="74" fill="hold">
                      <p:stCondLst>
                        <p:cond delay="indefinite"/>
                      </p:stCondLst>
                      <p:childTnLst>
                        <p:par>
                          <p:cTn id="75" fill="hold">
                            <p:stCondLst>
                              <p:cond delay="0"/>
                            </p:stCondLst>
                            <p:childTnLst>
                              <p:par>
                                <p:cTn id="76" presetID="55" presetClass="exit" presetSubtype="0" fill="hold" nodeType="clickEffect">
                                  <p:stCondLst>
                                    <p:cond delay="0"/>
                                  </p:stCondLst>
                                  <p:childTnLst>
                                    <p:anim calcmode="lin" valueType="num">
                                      <p:cBhvr>
                                        <p:cTn id="77" dur="500"/>
                                        <p:tgtEl>
                                          <p:spTgt spid="35"/>
                                        </p:tgtEl>
                                        <p:attrNameLst>
                                          <p:attrName>ppt_w</p:attrName>
                                        </p:attrNameLst>
                                      </p:cBhvr>
                                      <p:tavLst>
                                        <p:tav tm="0">
                                          <p:val>
                                            <p:strVal val="ppt_w"/>
                                          </p:val>
                                        </p:tav>
                                        <p:tav tm="100000">
                                          <p:val>
                                            <p:strVal val="ppt_w*0.70"/>
                                          </p:val>
                                        </p:tav>
                                      </p:tavLst>
                                    </p:anim>
                                    <p:anim calcmode="lin" valueType="num">
                                      <p:cBhvr>
                                        <p:cTn id="78" dur="500"/>
                                        <p:tgtEl>
                                          <p:spTgt spid="35"/>
                                        </p:tgtEl>
                                        <p:attrNameLst>
                                          <p:attrName>ppt_h</p:attrName>
                                        </p:attrNameLst>
                                      </p:cBhvr>
                                      <p:tavLst>
                                        <p:tav tm="0">
                                          <p:val>
                                            <p:strVal val="ppt_h"/>
                                          </p:val>
                                        </p:tav>
                                        <p:tav tm="100000">
                                          <p:val>
                                            <p:strVal val="ppt_h"/>
                                          </p:val>
                                        </p:tav>
                                      </p:tavLst>
                                    </p:anim>
                                    <p:animEffect transition="out" filter="fade">
                                      <p:cBhvr>
                                        <p:cTn id="79" dur="500"/>
                                        <p:tgtEl>
                                          <p:spTgt spid="35"/>
                                        </p:tgtEl>
                                      </p:cBhvr>
                                    </p:animEffect>
                                    <p:set>
                                      <p:cBhvr>
                                        <p:cTn id="80" dur="1" fill="hold">
                                          <p:stCondLst>
                                            <p:cond delay="499"/>
                                          </p:stCondLst>
                                        </p:cTn>
                                        <p:tgtEl>
                                          <p:spTgt spid="35"/>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55" presetClass="entr" presetSubtype="0" fill="hold" grpId="0" nodeType="clickEffect">
                                  <p:stCondLst>
                                    <p:cond delay="0"/>
                                  </p:stCondLst>
                                  <p:childTnLst>
                                    <p:set>
                                      <p:cBhvr>
                                        <p:cTn id="84" dur="1" fill="hold">
                                          <p:stCondLst>
                                            <p:cond delay="0"/>
                                          </p:stCondLst>
                                        </p:cTn>
                                        <p:tgtEl>
                                          <p:spTgt spid="38"/>
                                        </p:tgtEl>
                                        <p:attrNameLst>
                                          <p:attrName>style.visibility</p:attrName>
                                        </p:attrNameLst>
                                      </p:cBhvr>
                                      <p:to>
                                        <p:strVal val="visible"/>
                                      </p:to>
                                    </p:set>
                                    <p:anim calcmode="lin" valueType="num">
                                      <p:cBhvr>
                                        <p:cTn id="85" dur="1000" fill="hold"/>
                                        <p:tgtEl>
                                          <p:spTgt spid="38"/>
                                        </p:tgtEl>
                                        <p:attrNameLst>
                                          <p:attrName>ppt_w</p:attrName>
                                        </p:attrNameLst>
                                      </p:cBhvr>
                                      <p:tavLst>
                                        <p:tav tm="0">
                                          <p:val>
                                            <p:strVal val="#ppt_w*0.70"/>
                                          </p:val>
                                        </p:tav>
                                        <p:tav tm="100000">
                                          <p:val>
                                            <p:strVal val="#ppt_w"/>
                                          </p:val>
                                        </p:tav>
                                      </p:tavLst>
                                    </p:anim>
                                    <p:anim calcmode="lin" valueType="num">
                                      <p:cBhvr>
                                        <p:cTn id="86" dur="1000" fill="hold"/>
                                        <p:tgtEl>
                                          <p:spTgt spid="38"/>
                                        </p:tgtEl>
                                        <p:attrNameLst>
                                          <p:attrName>ppt_h</p:attrName>
                                        </p:attrNameLst>
                                      </p:cBhvr>
                                      <p:tavLst>
                                        <p:tav tm="0">
                                          <p:val>
                                            <p:strVal val="#ppt_h"/>
                                          </p:val>
                                        </p:tav>
                                        <p:tav tm="100000">
                                          <p:val>
                                            <p:strVal val="#ppt_h"/>
                                          </p:val>
                                        </p:tav>
                                      </p:tavLst>
                                    </p:anim>
                                    <p:animEffect transition="in" filter="fade">
                                      <p:cBhvr>
                                        <p:cTn id="87" dur="1000"/>
                                        <p:tgtEl>
                                          <p:spTgt spid="38"/>
                                        </p:tgtEl>
                                      </p:cBhvr>
                                    </p:animEffect>
                                  </p:childTnLst>
                                </p:cTn>
                              </p:par>
                              <p:par>
                                <p:cTn id="88" presetID="55" presetClass="entr" presetSubtype="0" fill="hold" nodeType="withEffect">
                                  <p:stCondLst>
                                    <p:cond delay="0"/>
                                  </p:stCondLst>
                                  <p:childTnLst>
                                    <p:set>
                                      <p:cBhvr>
                                        <p:cTn id="89" dur="1" fill="hold">
                                          <p:stCondLst>
                                            <p:cond delay="0"/>
                                          </p:stCondLst>
                                        </p:cTn>
                                        <p:tgtEl>
                                          <p:spTgt spid="39"/>
                                        </p:tgtEl>
                                        <p:attrNameLst>
                                          <p:attrName>style.visibility</p:attrName>
                                        </p:attrNameLst>
                                      </p:cBhvr>
                                      <p:to>
                                        <p:strVal val="visible"/>
                                      </p:to>
                                    </p:set>
                                    <p:anim calcmode="lin" valueType="num">
                                      <p:cBhvr>
                                        <p:cTn id="90" dur="1000" fill="hold"/>
                                        <p:tgtEl>
                                          <p:spTgt spid="39"/>
                                        </p:tgtEl>
                                        <p:attrNameLst>
                                          <p:attrName>ppt_w</p:attrName>
                                        </p:attrNameLst>
                                      </p:cBhvr>
                                      <p:tavLst>
                                        <p:tav tm="0">
                                          <p:val>
                                            <p:strVal val="#ppt_w*0.70"/>
                                          </p:val>
                                        </p:tav>
                                        <p:tav tm="100000">
                                          <p:val>
                                            <p:strVal val="#ppt_w"/>
                                          </p:val>
                                        </p:tav>
                                      </p:tavLst>
                                    </p:anim>
                                    <p:anim calcmode="lin" valueType="num">
                                      <p:cBhvr>
                                        <p:cTn id="91" dur="1000" fill="hold"/>
                                        <p:tgtEl>
                                          <p:spTgt spid="39"/>
                                        </p:tgtEl>
                                        <p:attrNameLst>
                                          <p:attrName>ppt_h</p:attrName>
                                        </p:attrNameLst>
                                      </p:cBhvr>
                                      <p:tavLst>
                                        <p:tav tm="0">
                                          <p:val>
                                            <p:strVal val="#ppt_h"/>
                                          </p:val>
                                        </p:tav>
                                        <p:tav tm="100000">
                                          <p:val>
                                            <p:strVal val="#ppt_h"/>
                                          </p:val>
                                        </p:tav>
                                      </p:tavLst>
                                    </p:anim>
                                    <p:animEffect transition="in" filter="fade">
                                      <p:cBhvr>
                                        <p:cTn id="92" dur="1000"/>
                                        <p:tgtEl>
                                          <p:spTgt spid="39"/>
                                        </p:tgtEl>
                                      </p:cBhvr>
                                    </p:animEffect>
                                  </p:childTnLst>
                                </p:cTn>
                              </p:par>
                            </p:childTnLst>
                          </p:cTn>
                        </p:par>
                      </p:childTnLst>
                    </p:cTn>
                  </p:par>
                  <p:par>
                    <p:cTn id="93" fill="hold">
                      <p:stCondLst>
                        <p:cond delay="indefinite"/>
                      </p:stCondLst>
                      <p:childTnLst>
                        <p:par>
                          <p:cTn id="94" fill="hold">
                            <p:stCondLst>
                              <p:cond delay="0"/>
                            </p:stCondLst>
                            <p:childTnLst>
                              <p:par>
                                <p:cTn id="95" presetID="9" presetClass="entr" presetSubtype="0" fill="hold" grpId="0" nodeType="clickEffect">
                                  <p:stCondLst>
                                    <p:cond delay="0"/>
                                  </p:stCondLst>
                                  <p:childTnLst>
                                    <p:set>
                                      <p:cBhvr>
                                        <p:cTn id="96" dur="1" fill="hold">
                                          <p:stCondLst>
                                            <p:cond delay="0"/>
                                          </p:stCondLst>
                                        </p:cTn>
                                        <p:tgtEl>
                                          <p:spTgt spid="40"/>
                                        </p:tgtEl>
                                        <p:attrNameLst>
                                          <p:attrName>style.visibility</p:attrName>
                                        </p:attrNameLst>
                                      </p:cBhvr>
                                      <p:to>
                                        <p:strVal val="visible"/>
                                      </p:to>
                                    </p:set>
                                    <p:animEffect transition="in" filter="dissolve">
                                      <p:cBhvr>
                                        <p:cTn id="97" dur="500"/>
                                        <p:tgtEl>
                                          <p:spTgt spid="40"/>
                                        </p:tgtEl>
                                      </p:cBhvr>
                                    </p:animEffect>
                                  </p:childTnLst>
                                </p:cTn>
                              </p:par>
                              <p:par>
                                <p:cTn id="98" presetID="9" presetClass="entr" presetSubtype="0" fill="hold" grpId="0" nodeType="withEffect">
                                  <p:stCondLst>
                                    <p:cond delay="0"/>
                                  </p:stCondLst>
                                  <p:childTnLst>
                                    <p:set>
                                      <p:cBhvr>
                                        <p:cTn id="99" dur="1" fill="hold">
                                          <p:stCondLst>
                                            <p:cond delay="0"/>
                                          </p:stCondLst>
                                        </p:cTn>
                                        <p:tgtEl>
                                          <p:spTgt spid="41"/>
                                        </p:tgtEl>
                                        <p:attrNameLst>
                                          <p:attrName>style.visibility</p:attrName>
                                        </p:attrNameLst>
                                      </p:cBhvr>
                                      <p:to>
                                        <p:strVal val="visible"/>
                                      </p:to>
                                    </p:set>
                                    <p:animEffect transition="in" filter="dissolve">
                                      <p:cBhvr>
                                        <p:cTn id="100" dur="500"/>
                                        <p:tgtEl>
                                          <p:spTgt spid="41"/>
                                        </p:tgtEl>
                                      </p:cBhvr>
                                    </p:animEffect>
                                  </p:childTnLst>
                                </p:cTn>
                              </p:par>
                              <p:par>
                                <p:cTn id="101" presetID="9" presetClass="entr" presetSubtype="0" fill="hold" nodeType="withEffect">
                                  <p:stCondLst>
                                    <p:cond delay="0"/>
                                  </p:stCondLst>
                                  <p:childTnLst>
                                    <p:set>
                                      <p:cBhvr>
                                        <p:cTn id="102" dur="1" fill="hold">
                                          <p:stCondLst>
                                            <p:cond delay="0"/>
                                          </p:stCondLst>
                                        </p:cTn>
                                        <p:tgtEl>
                                          <p:spTgt spid="42"/>
                                        </p:tgtEl>
                                        <p:attrNameLst>
                                          <p:attrName>style.visibility</p:attrName>
                                        </p:attrNameLst>
                                      </p:cBhvr>
                                      <p:to>
                                        <p:strVal val="visible"/>
                                      </p:to>
                                    </p:set>
                                    <p:animEffect transition="in" filter="dissolve">
                                      <p:cBhvr>
                                        <p:cTn id="103" dur="500"/>
                                        <p:tgtEl>
                                          <p:spTgt spid="42"/>
                                        </p:tgtEl>
                                      </p:cBhvr>
                                    </p:animEffect>
                                  </p:childTnLst>
                                </p:cTn>
                              </p:par>
                            </p:childTnLst>
                          </p:cTn>
                        </p:par>
                      </p:childTnLst>
                    </p:cTn>
                  </p:par>
                  <p:par>
                    <p:cTn id="104" fill="hold">
                      <p:stCondLst>
                        <p:cond delay="indefinite"/>
                      </p:stCondLst>
                      <p:childTnLst>
                        <p:par>
                          <p:cTn id="105" fill="hold">
                            <p:stCondLst>
                              <p:cond delay="0"/>
                            </p:stCondLst>
                            <p:childTnLst>
                              <p:par>
                                <p:cTn id="106" presetID="55" presetClass="exit" presetSubtype="0" fill="hold" nodeType="clickEffect">
                                  <p:stCondLst>
                                    <p:cond delay="0"/>
                                  </p:stCondLst>
                                  <p:childTnLst>
                                    <p:anim calcmode="lin" valueType="num">
                                      <p:cBhvr>
                                        <p:cTn id="107" dur="500"/>
                                        <p:tgtEl>
                                          <p:spTgt spid="42"/>
                                        </p:tgtEl>
                                        <p:attrNameLst>
                                          <p:attrName>ppt_w</p:attrName>
                                        </p:attrNameLst>
                                      </p:cBhvr>
                                      <p:tavLst>
                                        <p:tav tm="0">
                                          <p:val>
                                            <p:strVal val="ppt_w"/>
                                          </p:val>
                                        </p:tav>
                                        <p:tav tm="100000">
                                          <p:val>
                                            <p:strVal val="ppt_w*0.70"/>
                                          </p:val>
                                        </p:tav>
                                      </p:tavLst>
                                    </p:anim>
                                    <p:anim calcmode="lin" valueType="num">
                                      <p:cBhvr>
                                        <p:cTn id="108" dur="500"/>
                                        <p:tgtEl>
                                          <p:spTgt spid="42"/>
                                        </p:tgtEl>
                                        <p:attrNameLst>
                                          <p:attrName>ppt_h</p:attrName>
                                        </p:attrNameLst>
                                      </p:cBhvr>
                                      <p:tavLst>
                                        <p:tav tm="0">
                                          <p:val>
                                            <p:strVal val="ppt_h"/>
                                          </p:val>
                                        </p:tav>
                                        <p:tav tm="100000">
                                          <p:val>
                                            <p:strVal val="ppt_h"/>
                                          </p:val>
                                        </p:tav>
                                      </p:tavLst>
                                    </p:anim>
                                    <p:animEffect transition="out" filter="fade">
                                      <p:cBhvr>
                                        <p:cTn id="109" dur="500"/>
                                        <p:tgtEl>
                                          <p:spTgt spid="42"/>
                                        </p:tgtEl>
                                      </p:cBhvr>
                                    </p:animEffect>
                                    <p:set>
                                      <p:cBhvr>
                                        <p:cTn id="110" dur="1" fill="hold">
                                          <p:stCondLst>
                                            <p:cond delay="499"/>
                                          </p:stCondLst>
                                        </p:cTn>
                                        <p:tgtEl>
                                          <p:spTgt spid="42"/>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55" presetClass="entr" presetSubtype="0" fill="hold" grpId="0" nodeType="clickEffect">
                                  <p:stCondLst>
                                    <p:cond delay="0"/>
                                  </p:stCondLst>
                                  <p:childTnLst>
                                    <p:set>
                                      <p:cBhvr>
                                        <p:cTn id="114" dur="1" fill="hold">
                                          <p:stCondLst>
                                            <p:cond delay="0"/>
                                          </p:stCondLst>
                                        </p:cTn>
                                        <p:tgtEl>
                                          <p:spTgt spid="43"/>
                                        </p:tgtEl>
                                        <p:attrNameLst>
                                          <p:attrName>style.visibility</p:attrName>
                                        </p:attrNameLst>
                                      </p:cBhvr>
                                      <p:to>
                                        <p:strVal val="visible"/>
                                      </p:to>
                                    </p:set>
                                    <p:anim calcmode="lin" valueType="num">
                                      <p:cBhvr>
                                        <p:cTn id="115" dur="500" fill="hold"/>
                                        <p:tgtEl>
                                          <p:spTgt spid="43"/>
                                        </p:tgtEl>
                                        <p:attrNameLst>
                                          <p:attrName>ppt_w</p:attrName>
                                        </p:attrNameLst>
                                      </p:cBhvr>
                                      <p:tavLst>
                                        <p:tav tm="0">
                                          <p:val>
                                            <p:strVal val="#ppt_w*0.70"/>
                                          </p:val>
                                        </p:tav>
                                        <p:tav tm="100000">
                                          <p:val>
                                            <p:strVal val="#ppt_w"/>
                                          </p:val>
                                        </p:tav>
                                      </p:tavLst>
                                    </p:anim>
                                    <p:anim calcmode="lin" valueType="num">
                                      <p:cBhvr>
                                        <p:cTn id="116" dur="500" fill="hold"/>
                                        <p:tgtEl>
                                          <p:spTgt spid="43"/>
                                        </p:tgtEl>
                                        <p:attrNameLst>
                                          <p:attrName>ppt_h</p:attrName>
                                        </p:attrNameLst>
                                      </p:cBhvr>
                                      <p:tavLst>
                                        <p:tav tm="0">
                                          <p:val>
                                            <p:strVal val="#ppt_h"/>
                                          </p:val>
                                        </p:tav>
                                        <p:tav tm="100000">
                                          <p:val>
                                            <p:strVal val="#ppt_h"/>
                                          </p:val>
                                        </p:tav>
                                      </p:tavLst>
                                    </p:anim>
                                    <p:animEffect transition="in" filter="fade">
                                      <p:cBhvr>
                                        <p:cTn id="117" dur="500"/>
                                        <p:tgtEl>
                                          <p:spTgt spid="43"/>
                                        </p:tgtEl>
                                      </p:cBhvr>
                                    </p:animEffect>
                                  </p:childTnLst>
                                </p:cTn>
                              </p:par>
                              <p:par>
                                <p:cTn id="118" presetID="55" presetClass="entr" presetSubtype="0" fill="hold" nodeType="withEffect">
                                  <p:stCondLst>
                                    <p:cond delay="0"/>
                                  </p:stCondLst>
                                  <p:childTnLst>
                                    <p:set>
                                      <p:cBhvr>
                                        <p:cTn id="119" dur="1" fill="hold">
                                          <p:stCondLst>
                                            <p:cond delay="0"/>
                                          </p:stCondLst>
                                        </p:cTn>
                                        <p:tgtEl>
                                          <p:spTgt spid="44"/>
                                        </p:tgtEl>
                                        <p:attrNameLst>
                                          <p:attrName>style.visibility</p:attrName>
                                        </p:attrNameLst>
                                      </p:cBhvr>
                                      <p:to>
                                        <p:strVal val="visible"/>
                                      </p:to>
                                    </p:set>
                                    <p:anim calcmode="lin" valueType="num">
                                      <p:cBhvr>
                                        <p:cTn id="120" dur="1000" fill="hold"/>
                                        <p:tgtEl>
                                          <p:spTgt spid="44"/>
                                        </p:tgtEl>
                                        <p:attrNameLst>
                                          <p:attrName>ppt_w</p:attrName>
                                        </p:attrNameLst>
                                      </p:cBhvr>
                                      <p:tavLst>
                                        <p:tav tm="0">
                                          <p:val>
                                            <p:strVal val="#ppt_w*0.70"/>
                                          </p:val>
                                        </p:tav>
                                        <p:tav tm="100000">
                                          <p:val>
                                            <p:strVal val="#ppt_w"/>
                                          </p:val>
                                        </p:tav>
                                      </p:tavLst>
                                    </p:anim>
                                    <p:anim calcmode="lin" valueType="num">
                                      <p:cBhvr>
                                        <p:cTn id="121" dur="1000" fill="hold"/>
                                        <p:tgtEl>
                                          <p:spTgt spid="44"/>
                                        </p:tgtEl>
                                        <p:attrNameLst>
                                          <p:attrName>ppt_h</p:attrName>
                                        </p:attrNameLst>
                                      </p:cBhvr>
                                      <p:tavLst>
                                        <p:tav tm="0">
                                          <p:val>
                                            <p:strVal val="#ppt_h"/>
                                          </p:val>
                                        </p:tav>
                                        <p:tav tm="100000">
                                          <p:val>
                                            <p:strVal val="#ppt_h"/>
                                          </p:val>
                                        </p:tav>
                                      </p:tavLst>
                                    </p:anim>
                                    <p:animEffect transition="in" filter="fade">
                                      <p:cBhvr>
                                        <p:cTn id="122"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2" grpId="0"/>
      <p:bldP spid="24" grpId="0" animBg="1"/>
      <p:bldP spid="26" grpId="0" animBg="1"/>
      <p:bldP spid="31" grpId="0"/>
      <p:bldP spid="33" grpId="0" animBg="1"/>
      <p:bldP spid="34" grpId="0" animBg="1"/>
      <p:bldP spid="38" grpId="0"/>
      <p:bldP spid="40" grpId="0" animBg="1"/>
      <p:bldP spid="41" grpId="0" animBg="1"/>
      <p:bldP spid="4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E5A90A-1636-E6D0-243C-E825A95B05AE}"/>
              </a:ext>
            </a:extLst>
          </p:cNvPr>
          <p:cNvSpPr>
            <a:spLocks noGrp="1"/>
          </p:cNvSpPr>
          <p:nvPr>
            <p:ph type="title"/>
          </p:nvPr>
        </p:nvSpPr>
        <p:spPr/>
        <p:txBody>
          <a:bodyPr/>
          <a:lstStyle/>
          <a:p>
            <a:r>
              <a:rPr lang="en-US"/>
              <a:t>Assumptions</a:t>
            </a:r>
          </a:p>
        </p:txBody>
      </p:sp>
      <p:sp>
        <p:nvSpPr>
          <p:cNvPr id="4" name="Slide Number Placeholder 3">
            <a:extLst>
              <a:ext uri="{FF2B5EF4-FFF2-40B4-BE49-F238E27FC236}">
                <a16:creationId xmlns:a16="http://schemas.microsoft.com/office/drawing/2014/main" id="{6077AF4D-350E-6743-A68A-5D94671DA77D}"/>
              </a:ext>
            </a:extLst>
          </p:cNvPr>
          <p:cNvSpPr>
            <a:spLocks noGrp="1"/>
          </p:cNvSpPr>
          <p:nvPr>
            <p:ph type="sldNum" sz="quarter" idx="10"/>
          </p:nvPr>
        </p:nvSpPr>
        <p:spPr/>
        <p:txBody>
          <a:bodyPr/>
          <a:lstStyle/>
          <a:p>
            <a:fld id="{A5AEF524-62EC-C340-82A1-9F47B6C43E55}" type="slidenum">
              <a:rPr lang="en-US" smtClean="0"/>
              <a:t>11</a:t>
            </a:fld>
            <a:endParaRPr lang="en-US"/>
          </a:p>
        </p:txBody>
      </p:sp>
      <p:sp>
        <p:nvSpPr>
          <p:cNvPr id="3" name="Footer Placeholder 2">
            <a:extLst>
              <a:ext uri="{FF2B5EF4-FFF2-40B4-BE49-F238E27FC236}">
                <a16:creationId xmlns:a16="http://schemas.microsoft.com/office/drawing/2014/main" id="{CD6D1F7D-444B-332F-E636-7890E439C252}"/>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13" name="Text Placeholder 12">
            <a:extLst>
              <a:ext uri="{FF2B5EF4-FFF2-40B4-BE49-F238E27FC236}">
                <a16:creationId xmlns:a16="http://schemas.microsoft.com/office/drawing/2014/main" id="{7CDEF43E-6B8B-56FE-5891-51F7A5D21635}"/>
              </a:ext>
            </a:extLst>
          </p:cNvPr>
          <p:cNvSpPr>
            <a:spLocks noGrp="1"/>
          </p:cNvSpPr>
          <p:nvPr>
            <p:ph type="body" sz="quarter" idx="21"/>
          </p:nvPr>
        </p:nvSpPr>
        <p:spPr/>
        <p:txBody>
          <a:bodyPr/>
          <a:lstStyle/>
          <a:p>
            <a:r>
              <a:rPr lang="en-US"/>
              <a:t>Onyx Oh</a:t>
            </a:r>
          </a:p>
        </p:txBody>
      </p:sp>
      <p:sp>
        <p:nvSpPr>
          <p:cNvPr id="2" name="Rectangle: Rounded Corners 1">
            <a:extLst>
              <a:ext uri="{FF2B5EF4-FFF2-40B4-BE49-F238E27FC236}">
                <a16:creationId xmlns:a16="http://schemas.microsoft.com/office/drawing/2014/main" id="{82E6DF71-7839-A027-3084-95AA022F51A7}"/>
              </a:ext>
            </a:extLst>
          </p:cNvPr>
          <p:cNvSpPr/>
          <p:nvPr/>
        </p:nvSpPr>
        <p:spPr>
          <a:xfrm>
            <a:off x="1453847" y="1725991"/>
            <a:ext cx="8473924" cy="914400"/>
          </a:xfrm>
          <a:prstGeom prst="roundRect">
            <a:avLst/>
          </a:prstGeom>
          <a:solidFill>
            <a:srgbClr val="4D1F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27990BE2-4FA2-9B57-C01E-29DDA58F8593}"/>
              </a:ext>
            </a:extLst>
          </p:cNvPr>
          <p:cNvSpPr/>
          <p:nvPr/>
        </p:nvSpPr>
        <p:spPr>
          <a:xfrm>
            <a:off x="1453846" y="2862942"/>
            <a:ext cx="8473924" cy="914400"/>
          </a:xfrm>
          <a:prstGeom prst="roundRect">
            <a:avLst/>
          </a:prstGeom>
          <a:solidFill>
            <a:srgbClr val="4D1F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C74577D-14E2-0233-E316-3E4E31A2590D}"/>
              </a:ext>
            </a:extLst>
          </p:cNvPr>
          <p:cNvSpPr/>
          <p:nvPr/>
        </p:nvSpPr>
        <p:spPr>
          <a:xfrm>
            <a:off x="1453846" y="3975705"/>
            <a:ext cx="8473924" cy="914400"/>
          </a:xfrm>
          <a:prstGeom prst="roundRect">
            <a:avLst/>
          </a:prstGeom>
          <a:solidFill>
            <a:srgbClr val="4D1F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905C3C9-7CC8-AA05-5741-07D9A8A05DBA}"/>
              </a:ext>
            </a:extLst>
          </p:cNvPr>
          <p:cNvSpPr/>
          <p:nvPr/>
        </p:nvSpPr>
        <p:spPr>
          <a:xfrm>
            <a:off x="1453846" y="5100562"/>
            <a:ext cx="8473924" cy="914400"/>
          </a:xfrm>
          <a:prstGeom prst="roundRect">
            <a:avLst/>
          </a:prstGeom>
          <a:solidFill>
            <a:srgbClr val="4D1F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9129869-844B-1A4A-76E2-ED401EEF7510}"/>
              </a:ext>
            </a:extLst>
          </p:cNvPr>
          <p:cNvSpPr/>
          <p:nvPr/>
        </p:nvSpPr>
        <p:spPr>
          <a:xfrm>
            <a:off x="957945" y="1641323"/>
            <a:ext cx="986970" cy="999066"/>
          </a:xfrm>
          <a:prstGeom prst="ellipse">
            <a:avLst/>
          </a:prstGeom>
          <a:solidFill>
            <a:srgbClr val="FFFFFF"/>
          </a:solidFill>
          <a:ln w="57150">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EF982DE-7493-52CC-D90B-BCFA5A2A2340}"/>
              </a:ext>
            </a:extLst>
          </p:cNvPr>
          <p:cNvSpPr/>
          <p:nvPr/>
        </p:nvSpPr>
        <p:spPr>
          <a:xfrm>
            <a:off x="957944" y="2778274"/>
            <a:ext cx="986970" cy="999066"/>
          </a:xfrm>
          <a:prstGeom prst="ellipse">
            <a:avLst/>
          </a:prstGeom>
          <a:solidFill>
            <a:schemeClr val="bg1">
              <a:lumMod val="75000"/>
            </a:schemeClr>
          </a:solidFill>
          <a:ln w="57150">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ECA2AC2-B12C-DDB3-1EFD-A779E4ADED34}"/>
              </a:ext>
            </a:extLst>
          </p:cNvPr>
          <p:cNvSpPr/>
          <p:nvPr/>
        </p:nvSpPr>
        <p:spPr>
          <a:xfrm>
            <a:off x="957944" y="3891036"/>
            <a:ext cx="986970" cy="999066"/>
          </a:xfrm>
          <a:prstGeom prst="ellipse">
            <a:avLst/>
          </a:prstGeom>
          <a:solidFill>
            <a:schemeClr val="bg1"/>
          </a:solidFill>
          <a:ln w="57150">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48EF15C-ED11-4CAB-DC30-C807E694D257}"/>
              </a:ext>
            </a:extLst>
          </p:cNvPr>
          <p:cNvSpPr/>
          <p:nvPr/>
        </p:nvSpPr>
        <p:spPr>
          <a:xfrm>
            <a:off x="957945" y="5072934"/>
            <a:ext cx="986970" cy="999066"/>
          </a:xfrm>
          <a:prstGeom prst="ellipse">
            <a:avLst/>
          </a:prstGeom>
          <a:solidFill>
            <a:schemeClr val="bg1"/>
          </a:solidFill>
          <a:ln w="57150">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4">
            <a:extLst>
              <a:ext uri="{FF2B5EF4-FFF2-40B4-BE49-F238E27FC236}">
                <a16:creationId xmlns:a16="http://schemas.microsoft.com/office/drawing/2014/main" id="{586215EF-4C8F-7098-EBE7-419641060B34}"/>
              </a:ext>
            </a:extLst>
          </p:cNvPr>
          <p:cNvSpPr/>
          <p:nvPr/>
        </p:nvSpPr>
        <p:spPr>
          <a:xfrm>
            <a:off x="1453846" y="2874231"/>
            <a:ext cx="8473924" cy="914400"/>
          </a:xfrm>
          <a:prstGeom prst="roundRect">
            <a:avLst/>
          </a:prstGeom>
          <a:solidFill>
            <a:srgbClr val="4D1F29"/>
          </a:solidFill>
          <a:ln>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1532F35-FC67-BD84-38E0-41BC9EB8FE87}"/>
              </a:ext>
            </a:extLst>
          </p:cNvPr>
          <p:cNvSpPr/>
          <p:nvPr/>
        </p:nvSpPr>
        <p:spPr>
          <a:xfrm>
            <a:off x="957944" y="2778274"/>
            <a:ext cx="986970" cy="999066"/>
          </a:xfrm>
          <a:prstGeom prst="ellipse">
            <a:avLst/>
          </a:prstGeom>
          <a:solidFill>
            <a:srgbClr val="FFFFFF"/>
          </a:solidFill>
          <a:ln w="57150">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descr="Badge 8 outline">
            <a:extLst>
              <a:ext uri="{FF2B5EF4-FFF2-40B4-BE49-F238E27FC236}">
                <a16:creationId xmlns:a16="http://schemas.microsoft.com/office/drawing/2014/main" id="{2113861C-5BE9-DEC3-4689-AE49F2F92D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4397" y="5115267"/>
            <a:ext cx="914400" cy="914400"/>
          </a:xfrm>
          <a:prstGeom prst="rect">
            <a:avLst/>
          </a:prstGeom>
        </p:spPr>
      </p:pic>
      <p:pic>
        <p:nvPicPr>
          <p:cNvPr id="31" name="Graphic 30" descr="Badge 7 outline">
            <a:extLst>
              <a:ext uri="{FF2B5EF4-FFF2-40B4-BE49-F238E27FC236}">
                <a16:creationId xmlns:a16="http://schemas.microsoft.com/office/drawing/2014/main" id="{82D7D6F4-ECDF-0C99-8856-6427F13056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4397" y="3933369"/>
            <a:ext cx="914400" cy="914400"/>
          </a:xfrm>
          <a:prstGeom prst="rect">
            <a:avLst/>
          </a:prstGeom>
        </p:spPr>
      </p:pic>
      <p:pic>
        <p:nvPicPr>
          <p:cNvPr id="33" name="Graphic 32" descr="Badge 5 outline">
            <a:extLst>
              <a:ext uri="{FF2B5EF4-FFF2-40B4-BE49-F238E27FC236}">
                <a16:creationId xmlns:a16="http://schemas.microsoft.com/office/drawing/2014/main" id="{FD5CC739-C00D-B8D8-9526-CA06081C16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4229" y="1679309"/>
            <a:ext cx="914400" cy="914400"/>
          </a:xfrm>
          <a:prstGeom prst="rect">
            <a:avLst/>
          </a:prstGeom>
        </p:spPr>
      </p:pic>
      <p:pic>
        <p:nvPicPr>
          <p:cNvPr id="35" name="Graphic 34" descr="Badge 6 outline">
            <a:extLst>
              <a:ext uri="{FF2B5EF4-FFF2-40B4-BE49-F238E27FC236}">
                <a16:creationId xmlns:a16="http://schemas.microsoft.com/office/drawing/2014/main" id="{049E9165-50C6-5A4B-CC6C-0220BD5374E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7276" y="2818923"/>
            <a:ext cx="914400" cy="914400"/>
          </a:xfrm>
          <a:prstGeom prst="rect">
            <a:avLst/>
          </a:prstGeom>
        </p:spPr>
      </p:pic>
      <p:sp>
        <p:nvSpPr>
          <p:cNvPr id="36" name="Rectangle: Rounded Corners 1">
            <a:extLst>
              <a:ext uri="{FF2B5EF4-FFF2-40B4-BE49-F238E27FC236}">
                <a16:creationId xmlns:a16="http://schemas.microsoft.com/office/drawing/2014/main" id="{AFE7D9DD-3473-9D80-4E2F-30247BF74548}"/>
              </a:ext>
            </a:extLst>
          </p:cNvPr>
          <p:cNvSpPr/>
          <p:nvPr/>
        </p:nvSpPr>
        <p:spPr>
          <a:xfrm>
            <a:off x="1453847" y="1725991"/>
            <a:ext cx="8473924" cy="91440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70E82897-3269-C7C2-338D-1F364D5D84E1}"/>
              </a:ext>
            </a:extLst>
          </p:cNvPr>
          <p:cNvSpPr/>
          <p:nvPr/>
        </p:nvSpPr>
        <p:spPr>
          <a:xfrm>
            <a:off x="957945" y="1641323"/>
            <a:ext cx="986970" cy="999066"/>
          </a:xfrm>
          <a:prstGeom prst="ellipse">
            <a:avLst/>
          </a:prstGeom>
          <a:solidFill>
            <a:srgbClr val="FFFFFF"/>
          </a:solidFill>
          <a:ln w="5715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descr="Badge 5 outline">
            <a:extLst>
              <a:ext uri="{FF2B5EF4-FFF2-40B4-BE49-F238E27FC236}">
                <a16:creationId xmlns:a16="http://schemas.microsoft.com/office/drawing/2014/main" id="{9E4E312F-8D95-011F-3EFC-C0BEE33EFDC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94229" y="1689141"/>
            <a:ext cx="914400" cy="914400"/>
          </a:xfrm>
          <a:prstGeom prst="rect">
            <a:avLst/>
          </a:prstGeom>
        </p:spPr>
      </p:pic>
      <p:pic>
        <p:nvPicPr>
          <p:cNvPr id="39" name="Graphic 38" descr="Door Closed with solid fill">
            <a:extLst>
              <a:ext uri="{FF2B5EF4-FFF2-40B4-BE49-F238E27FC236}">
                <a16:creationId xmlns:a16="http://schemas.microsoft.com/office/drawing/2014/main" id="{35EEBB00-C714-EF5D-63CE-88D39A143B3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52688" y="1697768"/>
            <a:ext cx="781354" cy="817640"/>
          </a:xfrm>
          <a:prstGeom prst="rect">
            <a:avLst/>
          </a:prstGeom>
        </p:spPr>
      </p:pic>
      <p:sp>
        <p:nvSpPr>
          <p:cNvPr id="40" name="TextBox 39">
            <a:extLst>
              <a:ext uri="{FF2B5EF4-FFF2-40B4-BE49-F238E27FC236}">
                <a16:creationId xmlns:a16="http://schemas.microsoft.com/office/drawing/2014/main" id="{980C32E6-2EB8-FF9F-9EA7-F23EBB86E50E}"/>
              </a:ext>
            </a:extLst>
          </p:cNvPr>
          <p:cNvSpPr txBox="1"/>
          <p:nvPr/>
        </p:nvSpPr>
        <p:spPr>
          <a:xfrm>
            <a:off x="2031413" y="1745294"/>
            <a:ext cx="7327295"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ea typeface="Calibri"/>
                <a:cs typeface="Calibri"/>
              </a:rPr>
              <a:t>Labs will take place in the Mechatronics Lab at the College of Engineering (Room B356)</a:t>
            </a:r>
            <a:endParaRPr lang="en-US" sz="2500">
              <a:solidFill>
                <a:schemeClr val="bg1"/>
              </a:solidFill>
              <a:ea typeface="Calibri"/>
              <a:cs typeface="Calibri"/>
            </a:endParaRPr>
          </a:p>
        </p:txBody>
      </p:sp>
      <p:sp>
        <p:nvSpPr>
          <p:cNvPr id="41" name="Rectangle: Rounded Corners 4">
            <a:extLst>
              <a:ext uri="{FF2B5EF4-FFF2-40B4-BE49-F238E27FC236}">
                <a16:creationId xmlns:a16="http://schemas.microsoft.com/office/drawing/2014/main" id="{3011B4CB-2A0B-9145-7B50-717E022C043F}"/>
              </a:ext>
            </a:extLst>
          </p:cNvPr>
          <p:cNvSpPr/>
          <p:nvPr/>
        </p:nvSpPr>
        <p:spPr>
          <a:xfrm>
            <a:off x="1453846" y="2874231"/>
            <a:ext cx="8473924" cy="914400"/>
          </a:xfrm>
          <a:prstGeom prst="roundRect">
            <a:avLst/>
          </a:prstGeom>
          <a:solidFill>
            <a:srgbClr val="782F40"/>
          </a:solidFill>
          <a:ln>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218542A8-D0E1-8F54-BE7A-60F84452C6A0}"/>
              </a:ext>
            </a:extLst>
          </p:cNvPr>
          <p:cNvSpPr/>
          <p:nvPr/>
        </p:nvSpPr>
        <p:spPr>
          <a:xfrm>
            <a:off x="957944" y="2778274"/>
            <a:ext cx="986970" cy="999066"/>
          </a:xfrm>
          <a:prstGeom prst="ellipse">
            <a:avLst/>
          </a:prstGeom>
          <a:solidFill>
            <a:srgbClr val="FFFFFF"/>
          </a:solidFill>
          <a:ln w="5715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Graphic 42" descr="Badge 6 outline">
            <a:extLst>
              <a:ext uri="{FF2B5EF4-FFF2-40B4-BE49-F238E27FC236}">
                <a16:creationId xmlns:a16="http://schemas.microsoft.com/office/drawing/2014/main" id="{5764D3F1-0123-1489-84AC-65477F78B9A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07108" y="2818923"/>
            <a:ext cx="914400" cy="914400"/>
          </a:xfrm>
          <a:prstGeom prst="rect">
            <a:avLst/>
          </a:prstGeom>
        </p:spPr>
      </p:pic>
      <p:pic>
        <p:nvPicPr>
          <p:cNvPr id="44" name="Graphic 43" descr="Shield Tick with solid fill">
            <a:extLst>
              <a:ext uri="{FF2B5EF4-FFF2-40B4-BE49-F238E27FC236}">
                <a16:creationId xmlns:a16="http://schemas.microsoft.com/office/drawing/2014/main" id="{719CF0DE-0E5E-07D3-DAD7-26DDCE1BE5C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64783" y="2800452"/>
            <a:ext cx="745068" cy="890210"/>
          </a:xfrm>
          <a:prstGeom prst="rect">
            <a:avLst/>
          </a:prstGeom>
        </p:spPr>
      </p:pic>
      <p:sp>
        <p:nvSpPr>
          <p:cNvPr id="45" name="TextBox 44">
            <a:extLst>
              <a:ext uri="{FF2B5EF4-FFF2-40B4-BE49-F238E27FC236}">
                <a16:creationId xmlns:a16="http://schemas.microsoft.com/office/drawing/2014/main" id="{6A4485EB-69F2-ACC1-8498-BF2B4C44E139}"/>
              </a:ext>
            </a:extLst>
          </p:cNvPr>
          <p:cNvSpPr txBox="1"/>
          <p:nvPr/>
        </p:nvSpPr>
        <p:spPr>
          <a:xfrm>
            <a:off x="2031412" y="2882246"/>
            <a:ext cx="7327295"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cs typeface="Calibri"/>
              </a:rPr>
              <a:t>Legal and safety protocols will be implemented in the lab</a:t>
            </a:r>
            <a:endParaRPr lang="en-US">
              <a:solidFill>
                <a:schemeClr val="bg1"/>
              </a:solidFill>
              <a:cs typeface="Calibri"/>
            </a:endParaRPr>
          </a:p>
        </p:txBody>
      </p:sp>
      <p:sp>
        <p:nvSpPr>
          <p:cNvPr id="46" name="Rectangle: Rounded Corners 5">
            <a:extLst>
              <a:ext uri="{FF2B5EF4-FFF2-40B4-BE49-F238E27FC236}">
                <a16:creationId xmlns:a16="http://schemas.microsoft.com/office/drawing/2014/main" id="{857043B9-1A63-03E7-BE7D-FDDDF2F1ACF0}"/>
              </a:ext>
            </a:extLst>
          </p:cNvPr>
          <p:cNvSpPr/>
          <p:nvPr/>
        </p:nvSpPr>
        <p:spPr>
          <a:xfrm>
            <a:off x="1453846" y="3975705"/>
            <a:ext cx="8473924" cy="91440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5CE92419-B637-62C2-76DE-0FC85422D34C}"/>
              </a:ext>
            </a:extLst>
          </p:cNvPr>
          <p:cNvSpPr/>
          <p:nvPr/>
        </p:nvSpPr>
        <p:spPr>
          <a:xfrm>
            <a:off x="957944" y="3891036"/>
            <a:ext cx="986970" cy="999066"/>
          </a:xfrm>
          <a:prstGeom prst="ellipse">
            <a:avLst/>
          </a:prstGeom>
          <a:solidFill>
            <a:schemeClr val="bg1"/>
          </a:solidFill>
          <a:ln w="5715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Graphic 47" descr="Badge 7 outline">
            <a:extLst>
              <a:ext uri="{FF2B5EF4-FFF2-40B4-BE49-F238E27FC236}">
                <a16:creationId xmlns:a16="http://schemas.microsoft.com/office/drawing/2014/main" id="{4D44BE36-3964-FDDB-EC9F-B1DBF522CB2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94229" y="3933369"/>
            <a:ext cx="914400" cy="914400"/>
          </a:xfrm>
          <a:prstGeom prst="rect">
            <a:avLst/>
          </a:prstGeom>
        </p:spPr>
      </p:pic>
      <p:pic>
        <p:nvPicPr>
          <p:cNvPr id="49" name="Graphic 48" descr="High voltage with solid fill">
            <a:extLst>
              <a:ext uri="{FF2B5EF4-FFF2-40B4-BE49-F238E27FC236}">
                <a16:creationId xmlns:a16="http://schemas.microsoft.com/office/drawing/2014/main" id="{2707B9EF-7A75-2E00-7BCD-B5341EF4FBDE}"/>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74863" y="3963609"/>
            <a:ext cx="745068" cy="745068"/>
          </a:xfrm>
          <a:prstGeom prst="rect">
            <a:avLst/>
          </a:prstGeom>
        </p:spPr>
      </p:pic>
      <p:sp>
        <p:nvSpPr>
          <p:cNvPr id="50" name="TextBox 49">
            <a:extLst>
              <a:ext uri="{FF2B5EF4-FFF2-40B4-BE49-F238E27FC236}">
                <a16:creationId xmlns:a16="http://schemas.microsoft.com/office/drawing/2014/main" id="{C867695C-6046-5EDC-0D5E-19E981E0AB55}"/>
              </a:ext>
            </a:extLst>
          </p:cNvPr>
          <p:cNvSpPr txBox="1"/>
          <p:nvPr/>
        </p:nvSpPr>
        <p:spPr>
          <a:xfrm>
            <a:off x="1910282" y="4002018"/>
            <a:ext cx="7909904"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cs typeface="Calibri"/>
              </a:rPr>
              <a:t>The classroom will obtain electrical safety equipment prior to labs utilizing PLCs</a:t>
            </a:r>
            <a:endParaRPr lang="en-US">
              <a:solidFill>
                <a:schemeClr val="bg1"/>
              </a:solidFill>
              <a:cs typeface="Calibri"/>
            </a:endParaRPr>
          </a:p>
        </p:txBody>
      </p:sp>
      <p:sp>
        <p:nvSpPr>
          <p:cNvPr id="51" name="Rectangle: Rounded Corners 7">
            <a:extLst>
              <a:ext uri="{FF2B5EF4-FFF2-40B4-BE49-F238E27FC236}">
                <a16:creationId xmlns:a16="http://schemas.microsoft.com/office/drawing/2014/main" id="{47694AC7-59BA-6EF5-277D-2432EE3C8098}"/>
              </a:ext>
            </a:extLst>
          </p:cNvPr>
          <p:cNvSpPr/>
          <p:nvPr/>
        </p:nvSpPr>
        <p:spPr>
          <a:xfrm>
            <a:off x="1453846" y="5100562"/>
            <a:ext cx="8473924" cy="91440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FDEF5F2C-42D8-027A-AE62-EFD74278562B}"/>
              </a:ext>
            </a:extLst>
          </p:cNvPr>
          <p:cNvSpPr/>
          <p:nvPr/>
        </p:nvSpPr>
        <p:spPr>
          <a:xfrm>
            <a:off x="957945" y="5072934"/>
            <a:ext cx="986970" cy="999066"/>
          </a:xfrm>
          <a:prstGeom prst="ellipse">
            <a:avLst/>
          </a:prstGeom>
          <a:solidFill>
            <a:schemeClr val="bg1"/>
          </a:solidFill>
          <a:ln w="5715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Graphic 52" descr="Badge 8 outline">
            <a:extLst>
              <a:ext uri="{FF2B5EF4-FFF2-40B4-BE49-F238E27FC236}">
                <a16:creationId xmlns:a16="http://schemas.microsoft.com/office/drawing/2014/main" id="{4E3F2A73-C863-8A30-2A7D-7EBFFECED42F}"/>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94229" y="5115267"/>
            <a:ext cx="914400" cy="914400"/>
          </a:xfrm>
          <a:prstGeom prst="rect">
            <a:avLst/>
          </a:prstGeom>
        </p:spPr>
      </p:pic>
      <p:pic>
        <p:nvPicPr>
          <p:cNvPr id="64" name="Graphic 63" descr="No sign outline">
            <a:extLst>
              <a:ext uri="{FF2B5EF4-FFF2-40B4-BE49-F238E27FC236}">
                <a16:creationId xmlns:a16="http://schemas.microsoft.com/office/drawing/2014/main" id="{F3E97C43-FB6C-0141-D249-83691792D403}"/>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011866" y="5073600"/>
            <a:ext cx="850901" cy="928510"/>
          </a:xfrm>
          <a:prstGeom prst="rect">
            <a:avLst/>
          </a:prstGeom>
        </p:spPr>
      </p:pic>
      <p:sp>
        <p:nvSpPr>
          <p:cNvPr id="65" name="TextBox 64">
            <a:extLst>
              <a:ext uri="{FF2B5EF4-FFF2-40B4-BE49-F238E27FC236}">
                <a16:creationId xmlns:a16="http://schemas.microsoft.com/office/drawing/2014/main" id="{6744B32B-5C52-C437-364A-3D98AC57264F}"/>
              </a:ext>
            </a:extLst>
          </p:cNvPr>
          <p:cNvSpPr txBox="1"/>
          <p:nvPr/>
        </p:nvSpPr>
        <p:spPr>
          <a:xfrm>
            <a:off x="2026418" y="5319235"/>
            <a:ext cx="7327295"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ea typeface="Calibri"/>
                <a:cs typeface="Calibri"/>
              </a:rPr>
              <a:t>Liquids or food will be prohibited in the lab</a:t>
            </a:r>
            <a:endParaRPr lang="en-US" sz="2500">
              <a:solidFill>
                <a:schemeClr val="bg1"/>
              </a:solidFill>
              <a:ea typeface="Calibri"/>
              <a:cs typeface="Calibri"/>
            </a:endParaRPr>
          </a:p>
        </p:txBody>
      </p:sp>
      <p:pic>
        <p:nvPicPr>
          <p:cNvPr id="66" name="Graphic 65" descr="Lunch Box with solid fill">
            <a:extLst>
              <a:ext uri="{FF2B5EF4-FFF2-40B4-BE49-F238E27FC236}">
                <a16:creationId xmlns:a16="http://schemas.microsoft.com/office/drawing/2014/main" id="{6FD528D5-D4E2-3CFA-D41F-C9CAAE140BCD}"/>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079904" y="5333395"/>
            <a:ext cx="462845" cy="427569"/>
          </a:xfrm>
          <a:prstGeom prst="rect">
            <a:avLst/>
          </a:prstGeom>
        </p:spPr>
      </p:pic>
      <p:pic>
        <p:nvPicPr>
          <p:cNvPr id="67" name="Graphic 66" descr="Water Bottle with solid fill">
            <a:extLst>
              <a:ext uri="{FF2B5EF4-FFF2-40B4-BE49-F238E27FC236}">
                <a16:creationId xmlns:a16="http://schemas.microsoft.com/office/drawing/2014/main" id="{B5A40BCF-D663-7329-E8A5-7A3BF7745973}"/>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389087" y="5331126"/>
            <a:ext cx="462846" cy="413458"/>
          </a:xfrm>
          <a:prstGeom prst="rect">
            <a:avLst/>
          </a:prstGeom>
        </p:spPr>
      </p:pic>
    </p:spTree>
    <p:extLst>
      <p:ext uri="{BB962C8B-B14F-4D97-AF65-F5344CB8AC3E}">
        <p14:creationId xmlns:p14="http://schemas.microsoft.com/office/powerpoint/2010/main" val="132759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dissolve">
                                      <p:cBhvr>
                                        <p:cTn id="10" dur="500"/>
                                        <p:tgtEl>
                                          <p:spTgt spid="37"/>
                                        </p:tgtEl>
                                      </p:cBhvr>
                                    </p:animEffect>
                                  </p:childTnLst>
                                </p:cTn>
                              </p:par>
                              <p:par>
                                <p:cTn id="11" presetID="9"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dissolve">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xit" presetSubtype="0" fill="hold" nodeType="clickEffect">
                                  <p:stCondLst>
                                    <p:cond delay="0"/>
                                  </p:stCondLst>
                                  <p:childTnLst>
                                    <p:anim calcmode="lin" valueType="num">
                                      <p:cBhvr>
                                        <p:cTn id="17" dur="500"/>
                                        <p:tgtEl>
                                          <p:spTgt spid="38"/>
                                        </p:tgtEl>
                                        <p:attrNameLst>
                                          <p:attrName>ppt_w</p:attrName>
                                        </p:attrNameLst>
                                      </p:cBhvr>
                                      <p:tavLst>
                                        <p:tav tm="0">
                                          <p:val>
                                            <p:strVal val="ppt_w"/>
                                          </p:val>
                                        </p:tav>
                                        <p:tav tm="100000">
                                          <p:val>
                                            <p:strVal val="ppt_w*0.70"/>
                                          </p:val>
                                        </p:tav>
                                      </p:tavLst>
                                    </p:anim>
                                    <p:anim calcmode="lin" valueType="num">
                                      <p:cBhvr>
                                        <p:cTn id="18" dur="500"/>
                                        <p:tgtEl>
                                          <p:spTgt spid="38"/>
                                        </p:tgtEl>
                                        <p:attrNameLst>
                                          <p:attrName>ppt_h</p:attrName>
                                        </p:attrNameLst>
                                      </p:cBhvr>
                                      <p:tavLst>
                                        <p:tav tm="0">
                                          <p:val>
                                            <p:strVal val="ppt_h"/>
                                          </p:val>
                                        </p:tav>
                                        <p:tav tm="100000">
                                          <p:val>
                                            <p:strVal val="ppt_h"/>
                                          </p:val>
                                        </p:tav>
                                      </p:tavLst>
                                    </p:anim>
                                    <p:animEffect transition="out" filter="fade">
                                      <p:cBhvr>
                                        <p:cTn id="19" dur="500"/>
                                        <p:tgtEl>
                                          <p:spTgt spid="38"/>
                                        </p:tgtEl>
                                      </p:cBhvr>
                                    </p:animEffect>
                                    <p:set>
                                      <p:cBhvr>
                                        <p:cTn id="20" dur="1" fill="hold">
                                          <p:stCondLst>
                                            <p:cond delay="499"/>
                                          </p:stCondLst>
                                        </p:cTn>
                                        <p:tgtEl>
                                          <p:spTgt spid="3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p:cTn id="25" dur="500" fill="hold"/>
                                        <p:tgtEl>
                                          <p:spTgt spid="39"/>
                                        </p:tgtEl>
                                        <p:attrNameLst>
                                          <p:attrName>ppt_w</p:attrName>
                                        </p:attrNameLst>
                                      </p:cBhvr>
                                      <p:tavLst>
                                        <p:tav tm="0">
                                          <p:val>
                                            <p:strVal val="#ppt_w*0.70"/>
                                          </p:val>
                                        </p:tav>
                                        <p:tav tm="100000">
                                          <p:val>
                                            <p:strVal val="#ppt_w"/>
                                          </p:val>
                                        </p:tav>
                                      </p:tavLst>
                                    </p:anim>
                                    <p:anim calcmode="lin" valueType="num">
                                      <p:cBhvr>
                                        <p:cTn id="26" dur="500" fill="hold"/>
                                        <p:tgtEl>
                                          <p:spTgt spid="39"/>
                                        </p:tgtEl>
                                        <p:attrNameLst>
                                          <p:attrName>ppt_h</p:attrName>
                                        </p:attrNameLst>
                                      </p:cBhvr>
                                      <p:tavLst>
                                        <p:tav tm="0">
                                          <p:val>
                                            <p:strVal val="#ppt_h"/>
                                          </p:val>
                                        </p:tav>
                                        <p:tav tm="100000">
                                          <p:val>
                                            <p:strVal val="#ppt_h"/>
                                          </p:val>
                                        </p:tav>
                                      </p:tavLst>
                                    </p:anim>
                                    <p:animEffect transition="in" filter="fade">
                                      <p:cBhvr>
                                        <p:cTn id="27" dur="500"/>
                                        <p:tgtEl>
                                          <p:spTgt spid="39"/>
                                        </p:tgtEl>
                                      </p:cBhvr>
                                    </p:animEffect>
                                  </p:childTnLst>
                                </p:cTn>
                              </p:par>
                              <p:par>
                                <p:cTn id="28" presetID="55" presetClass="entr" presetSubtype="0" fill="hold" grpId="0" nodeType="withEffect">
                                  <p:stCondLst>
                                    <p:cond delay="0"/>
                                  </p:stCondLst>
                                  <p:childTnLst>
                                    <p:set>
                                      <p:cBhvr>
                                        <p:cTn id="29" dur="1" fill="hold">
                                          <p:stCondLst>
                                            <p:cond delay="0"/>
                                          </p:stCondLst>
                                        </p:cTn>
                                        <p:tgtEl>
                                          <p:spTgt spid="40"/>
                                        </p:tgtEl>
                                        <p:attrNameLst>
                                          <p:attrName>style.visibility</p:attrName>
                                        </p:attrNameLst>
                                      </p:cBhvr>
                                      <p:to>
                                        <p:strVal val="visible"/>
                                      </p:to>
                                    </p:set>
                                    <p:anim calcmode="lin" valueType="num">
                                      <p:cBhvr>
                                        <p:cTn id="30" dur="500" fill="hold"/>
                                        <p:tgtEl>
                                          <p:spTgt spid="40"/>
                                        </p:tgtEl>
                                        <p:attrNameLst>
                                          <p:attrName>ppt_w</p:attrName>
                                        </p:attrNameLst>
                                      </p:cBhvr>
                                      <p:tavLst>
                                        <p:tav tm="0">
                                          <p:val>
                                            <p:strVal val="#ppt_w*0.70"/>
                                          </p:val>
                                        </p:tav>
                                        <p:tav tm="100000">
                                          <p:val>
                                            <p:strVal val="#ppt_w"/>
                                          </p:val>
                                        </p:tav>
                                      </p:tavLst>
                                    </p:anim>
                                    <p:anim calcmode="lin" valueType="num">
                                      <p:cBhvr>
                                        <p:cTn id="31" dur="500" fill="hold"/>
                                        <p:tgtEl>
                                          <p:spTgt spid="40"/>
                                        </p:tgtEl>
                                        <p:attrNameLst>
                                          <p:attrName>ppt_h</p:attrName>
                                        </p:attrNameLst>
                                      </p:cBhvr>
                                      <p:tavLst>
                                        <p:tav tm="0">
                                          <p:val>
                                            <p:strVal val="#ppt_h"/>
                                          </p:val>
                                        </p:tav>
                                        <p:tav tm="100000">
                                          <p:val>
                                            <p:strVal val="#ppt_h"/>
                                          </p:val>
                                        </p:tav>
                                      </p:tavLst>
                                    </p:anim>
                                    <p:animEffect transition="in" filter="fade">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dissolve">
                                      <p:cBhvr>
                                        <p:cTn id="37" dur="500"/>
                                        <p:tgtEl>
                                          <p:spTgt spid="41"/>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dissolve">
                                      <p:cBhvr>
                                        <p:cTn id="40" dur="500"/>
                                        <p:tgtEl>
                                          <p:spTgt spid="42"/>
                                        </p:tgtEl>
                                      </p:cBhvr>
                                    </p:animEffect>
                                  </p:childTnLst>
                                </p:cTn>
                              </p:par>
                              <p:par>
                                <p:cTn id="41" presetID="9"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dissolve">
                                      <p:cBhvr>
                                        <p:cTn id="43" dur="500"/>
                                        <p:tgtEl>
                                          <p:spTgt spid="43"/>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xit" presetSubtype="0" fill="hold" nodeType="clickEffect">
                                  <p:stCondLst>
                                    <p:cond delay="0"/>
                                  </p:stCondLst>
                                  <p:childTnLst>
                                    <p:anim calcmode="lin" valueType="num">
                                      <p:cBhvr>
                                        <p:cTn id="47" dur="500"/>
                                        <p:tgtEl>
                                          <p:spTgt spid="43"/>
                                        </p:tgtEl>
                                        <p:attrNameLst>
                                          <p:attrName>ppt_w</p:attrName>
                                        </p:attrNameLst>
                                      </p:cBhvr>
                                      <p:tavLst>
                                        <p:tav tm="0">
                                          <p:val>
                                            <p:strVal val="ppt_w"/>
                                          </p:val>
                                        </p:tav>
                                        <p:tav tm="100000">
                                          <p:val>
                                            <p:strVal val="ppt_w*0.70"/>
                                          </p:val>
                                        </p:tav>
                                      </p:tavLst>
                                    </p:anim>
                                    <p:anim calcmode="lin" valueType="num">
                                      <p:cBhvr>
                                        <p:cTn id="48" dur="500"/>
                                        <p:tgtEl>
                                          <p:spTgt spid="43"/>
                                        </p:tgtEl>
                                        <p:attrNameLst>
                                          <p:attrName>ppt_h</p:attrName>
                                        </p:attrNameLst>
                                      </p:cBhvr>
                                      <p:tavLst>
                                        <p:tav tm="0">
                                          <p:val>
                                            <p:strVal val="ppt_h"/>
                                          </p:val>
                                        </p:tav>
                                        <p:tav tm="100000">
                                          <p:val>
                                            <p:strVal val="ppt_h"/>
                                          </p:val>
                                        </p:tav>
                                      </p:tavLst>
                                    </p:anim>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55" presetClass="entr" presetSubtype="0" fill="hold" nodeType="clickEffect">
                                  <p:stCondLst>
                                    <p:cond delay="0"/>
                                  </p:stCondLst>
                                  <p:childTnLst>
                                    <p:set>
                                      <p:cBhvr>
                                        <p:cTn id="54" dur="1" fill="hold">
                                          <p:stCondLst>
                                            <p:cond delay="0"/>
                                          </p:stCondLst>
                                        </p:cTn>
                                        <p:tgtEl>
                                          <p:spTgt spid="44"/>
                                        </p:tgtEl>
                                        <p:attrNameLst>
                                          <p:attrName>style.visibility</p:attrName>
                                        </p:attrNameLst>
                                      </p:cBhvr>
                                      <p:to>
                                        <p:strVal val="visible"/>
                                      </p:to>
                                    </p:set>
                                    <p:anim calcmode="lin" valueType="num">
                                      <p:cBhvr>
                                        <p:cTn id="55" dur="500" fill="hold"/>
                                        <p:tgtEl>
                                          <p:spTgt spid="44"/>
                                        </p:tgtEl>
                                        <p:attrNameLst>
                                          <p:attrName>ppt_w</p:attrName>
                                        </p:attrNameLst>
                                      </p:cBhvr>
                                      <p:tavLst>
                                        <p:tav tm="0">
                                          <p:val>
                                            <p:strVal val="#ppt_w*0.70"/>
                                          </p:val>
                                        </p:tav>
                                        <p:tav tm="100000">
                                          <p:val>
                                            <p:strVal val="#ppt_w"/>
                                          </p:val>
                                        </p:tav>
                                      </p:tavLst>
                                    </p:anim>
                                    <p:anim calcmode="lin" valueType="num">
                                      <p:cBhvr>
                                        <p:cTn id="56" dur="500" fill="hold"/>
                                        <p:tgtEl>
                                          <p:spTgt spid="44"/>
                                        </p:tgtEl>
                                        <p:attrNameLst>
                                          <p:attrName>ppt_h</p:attrName>
                                        </p:attrNameLst>
                                      </p:cBhvr>
                                      <p:tavLst>
                                        <p:tav tm="0">
                                          <p:val>
                                            <p:strVal val="#ppt_h"/>
                                          </p:val>
                                        </p:tav>
                                        <p:tav tm="100000">
                                          <p:val>
                                            <p:strVal val="#ppt_h"/>
                                          </p:val>
                                        </p:tav>
                                      </p:tavLst>
                                    </p:anim>
                                    <p:animEffect transition="in" filter="fade">
                                      <p:cBhvr>
                                        <p:cTn id="57" dur="500"/>
                                        <p:tgtEl>
                                          <p:spTgt spid="44"/>
                                        </p:tgtEl>
                                      </p:cBhvr>
                                    </p:animEffect>
                                  </p:childTnLst>
                                </p:cTn>
                              </p:par>
                              <p:par>
                                <p:cTn id="58" presetID="55" presetClass="entr" presetSubtype="0" fill="hold" grpId="0" nodeType="withEffect">
                                  <p:stCondLst>
                                    <p:cond delay="0"/>
                                  </p:stCondLst>
                                  <p:childTnLst>
                                    <p:set>
                                      <p:cBhvr>
                                        <p:cTn id="59" dur="1" fill="hold">
                                          <p:stCondLst>
                                            <p:cond delay="0"/>
                                          </p:stCondLst>
                                        </p:cTn>
                                        <p:tgtEl>
                                          <p:spTgt spid="45"/>
                                        </p:tgtEl>
                                        <p:attrNameLst>
                                          <p:attrName>style.visibility</p:attrName>
                                        </p:attrNameLst>
                                      </p:cBhvr>
                                      <p:to>
                                        <p:strVal val="visible"/>
                                      </p:to>
                                    </p:set>
                                    <p:anim calcmode="lin" valueType="num">
                                      <p:cBhvr>
                                        <p:cTn id="60" dur="500" fill="hold"/>
                                        <p:tgtEl>
                                          <p:spTgt spid="45"/>
                                        </p:tgtEl>
                                        <p:attrNameLst>
                                          <p:attrName>ppt_w</p:attrName>
                                        </p:attrNameLst>
                                      </p:cBhvr>
                                      <p:tavLst>
                                        <p:tav tm="0">
                                          <p:val>
                                            <p:strVal val="#ppt_w*0.70"/>
                                          </p:val>
                                        </p:tav>
                                        <p:tav tm="100000">
                                          <p:val>
                                            <p:strVal val="#ppt_w"/>
                                          </p:val>
                                        </p:tav>
                                      </p:tavLst>
                                    </p:anim>
                                    <p:anim calcmode="lin" valueType="num">
                                      <p:cBhvr>
                                        <p:cTn id="61" dur="500" fill="hold"/>
                                        <p:tgtEl>
                                          <p:spTgt spid="45"/>
                                        </p:tgtEl>
                                        <p:attrNameLst>
                                          <p:attrName>ppt_h</p:attrName>
                                        </p:attrNameLst>
                                      </p:cBhvr>
                                      <p:tavLst>
                                        <p:tav tm="0">
                                          <p:val>
                                            <p:strVal val="#ppt_h"/>
                                          </p:val>
                                        </p:tav>
                                        <p:tav tm="100000">
                                          <p:val>
                                            <p:strVal val="#ppt_h"/>
                                          </p:val>
                                        </p:tav>
                                      </p:tavLst>
                                    </p:anim>
                                    <p:animEffect transition="in" filter="fade">
                                      <p:cBhvr>
                                        <p:cTn id="62" dur="500"/>
                                        <p:tgtEl>
                                          <p:spTgt spid="45"/>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dissolve">
                                      <p:cBhvr>
                                        <p:cTn id="67" dur="500"/>
                                        <p:tgtEl>
                                          <p:spTgt spid="46"/>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dissolve">
                                      <p:cBhvr>
                                        <p:cTn id="70" dur="500"/>
                                        <p:tgtEl>
                                          <p:spTgt spid="47"/>
                                        </p:tgtEl>
                                      </p:cBhvr>
                                    </p:animEffect>
                                  </p:childTnLst>
                                </p:cTn>
                              </p:par>
                              <p:par>
                                <p:cTn id="71" presetID="9" presetClass="entr" presetSubtype="0" fill="hold" nodeType="with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dissolve">
                                      <p:cBhvr>
                                        <p:cTn id="73" dur="500"/>
                                        <p:tgtEl>
                                          <p:spTgt spid="48"/>
                                        </p:tgtEl>
                                      </p:cBhvr>
                                    </p:animEffect>
                                  </p:childTnLst>
                                </p:cTn>
                              </p:par>
                            </p:childTnLst>
                          </p:cTn>
                        </p:par>
                      </p:childTnLst>
                    </p:cTn>
                  </p:par>
                  <p:par>
                    <p:cTn id="74" fill="hold">
                      <p:stCondLst>
                        <p:cond delay="indefinite"/>
                      </p:stCondLst>
                      <p:childTnLst>
                        <p:par>
                          <p:cTn id="75" fill="hold">
                            <p:stCondLst>
                              <p:cond delay="0"/>
                            </p:stCondLst>
                            <p:childTnLst>
                              <p:par>
                                <p:cTn id="76" presetID="55" presetClass="exit" presetSubtype="0" fill="hold" nodeType="clickEffect">
                                  <p:stCondLst>
                                    <p:cond delay="0"/>
                                  </p:stCondLst>
                                  <p:childTnLst>
                                    <p:anim calcmode="lin" valueType="num">
                                      <p:cBhvr>
                                        <p:cTn id="77" dur="500"/>
                                        <p:tgtEl>
                                          <p:spTgt spid="48"/>
                                        </p:tgtEl>
                                        <p:attrNameLst>
                                          <p:attrName>ppt_w</p:attrName>
                                        </p:attrNameLst>
                                      </p:cBhvr>
                                      <p:tavLst>
                                        <p:tav tm="0">
                                          <p:val>
                                            <p:strVal val="ppt_w"/>
                                          </p:val>
                                        </p:tav>
                                        <p:tav tm="100000">
                                          <p:val>
                                            <p:strVal val="ppt_w*0.70"/>
                                          </p:val>
                                        </p:tav>
                                      </p:tavLst>
                                    </p:anim>
                                    <p:anim calcmode="lin" valueType="num">
                                      <p:cBhvr>
                                        <p:cTn id="78" dur="500"/>
                                        <p:tgtEl>
                                          <p:spTgt spid="48"/>
                                        </p:tgtEl>
                                        <p:attrNameLst>
                                          <p:attrName>ppt_h</p:attrName>
                                        </p:attrNameLst>
                                      </p:cBhvr>
                                      <p:tavLst>
                                        <p:tav tm="0">
                                          <p:val>
                                            <p:strVal val="ppt_h"/>
                                          </p:val>
                                        </p:tav>
                                        <p:tav tm="100000">
                                          <p:val>
                                            <p:strVal val="ppt_h"/>
                                          </p:val>
                                        </p:tav>
                                      </p:tavLst>
                                    </p:anim>
                                    <p:animEffect transition="out" filter="fade">
                                      <p:cBhvr>
                                        <p:cTn id="79" dur="500"/>
                                        <p:tgtEl>
                                          <p:spTgt spid="48"/>
                                        </p:tgtEl>
                                      </p:cBhvr>
                                    </p:animEffect>
                                    <p:set>
                                      <p:cBhvr>
                                        <p:cTn id="80" dur="1" fill="hold">
                                          <p:stCondLst>
                                            <p:cond delay="499"/>
                                          </p:stCondLst>
                                        </p:cTn>
                                        <p:tgtEl>
                                          <p:spTgt spid="48"/>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55" presetClass="entr" presetSubtype="0" fill="hold" nodeType="clickEffect">
                                  <p:stCondLst>
                                    <p:cond delay="0"/>
                                  </p:stCondLst>
                                  <p:childTnLst>
                                    <p:set>
                                      <p:cBhvr>
                                        <p:cTn id="84" dur="1" fill="hold">
                                          <p:stCondLst>
                                            <p:cond delay="0"/>
                                          </p:stCondLst>
                                        </p:cTn>
                                        <p:tgtEl>
                                          <p:spTgt spid="49"/>
                                        </p:tgtEl>
                                        <p:attrNameLst>
                                          <p:attrName>style.visibility</p:attrName>
                                        </p:attrNameLst>
                                      </p:cBhvr>
                                      <p:to>
                                        <p:strVal val="visible"/>
                                      </p:to>
                                    </p:set>
                                    <p:anim calcmode="lin" valueType="num">
                                      <p:cBhvr>
                                        <p:cTn id="85" dur="500" fill="hold"/>
                                        <p:tgtEl>
                                          <p:spTgt spid="49"/>
                                        </p:tgtEl>
                                        <p:attrNameLst>
                                          <p:attrName>ppt_w</p:attrName>
                                        </p:attrNameLst>
                                      </p:cBhvr>
                                      <p:tavLst>
                                        <p:tav tm="0">
                                          <p:val>
                                            <p:strVal val="#ppt_w*0.70"/>
                                          </p:val>
                                        </p:tav>
                                        <p:tav tm="100000">
                                          <p:val>
                                            <p:strVal val="#ppt_w"/>
                                          </p:val>
                                        </p:tav>
                                      </p:tavLst>
                                    </p:anim>
                                    <p:anim calcmode="lin" valueType="num">
                                      <p:cBhvr>
                                        <p:cTn id="86" dur="500" fill="hold"/>
                                        <p:tgtEl>
                                          <p:spTgt spid="49"/>
                                        </p:tgtEl>
                                        <p:attrNameLst>
                                          <p:attrName>ppt_h</p:attrName>
                                        </p:attrNameLst>
                                      </p:cBhvr>
                                      <p:tavLst>
                                        <p:tav tm="0">
                                          <p:val>
                                            <p:strVal val="#ppt_h"/>
                                          </p:val>
                                        </p:tav>
                                        <p:tav tm="100000">
                                          <p:val>
                                            <p:strVal val="#ppt_h"/>
                                          </p:val>
                                        </p:tav>
                                      </p:tavLst>
                                    </p:anim>
                                    <p:animEffect transition="in" filter="fade">
                                      <p:cBhvr>
                                        <p:cTn id="87" dur="500"/>
                                        <p:tgtEl>
                                          <p:spTgt spid="49"/>
                                        </p:tgtEl>
                                      </p:cBhvr>
                                    </p:animEffect>
                                  </p:childTnLst>
                                </p:cTn>
                              </p:par>
                              <p:par>
                                <p:cTn id="88" presetID="55" presetClass="entr" presetSubtype="0" fill="hold" grpId="0" nodeType="withEffect">
                                  <p:stCondLst>
                                    <p:cond delay="0"/>
                                  </p:stCondLst>
                                  <p:childTnLst>
                                    <p:set>
                                      <p:cBhvr>
                                        <p:cTn id="89" dur="1" fill="hold">
                                          <p:stCondLst>
                                            <p:cond delay="0"/>
                                          </p:stCondLst>
                                        </p:cTn>
                                        <p:tgtEl>
                                          <p:spTgt spid="50"/>
                                        </p:tgtEl>
                                        <p:attrNameLst>
                                          <p:attrName>style.visibility</p:attrName>
                                        </p:attrNameLst>
                                      </p:cBhvr>
                                      <p:to>
                                        <p:strVal val="visible"/>
                                      </p:to>
                                    </p:set>
                                    <p:anim calcmode="lin" valueType="num">
                                      <p:cBhvr>
                                        <p:cTn id="90" dur="500" fill="hold"/>
                                        <p:tgtEl>
                                          <p:spTgt spid="50"/>
                                        </p:tgtEl>
                                        <p:attrNameLst>
                                          <p:attrName>ppt_w</p:attrName>
                                        </p:attrNameLst>
                                      </p:cBhvr>
                                      <p:tavLst>
                                        <p:tav tm="0">
                                          <p:val>
                                            <p:strVal val="#ppt_w*0.70"/>
                                          </p:val>
                                        </p:tav>
                                        <p:tav tm="100000">
                                          <p:val>
                                            <p:strVal val="#ppt_w"/>
                                          </p:val>
                                        </p:tav>
                                      </p:tavLst>
                                    </p:anim>
                                    <p:anim calcmode="lin" valueType="num">
                                      <p:cBhvr>
                                        <p:cTn id="91" dur="500" fill="hold"/>
                                        <p:tgtEl>
                                          <p:spTgt spid="50"/>
                                        </p:tgtEl>
                                        <p:attrNameLst>
                                          <p:attrName>ppt_h</p:attrName>
                                        </p:attrNameLst>
                                      </p:cBhvr>
                                      <p:tavLst>
                                        <p:tav tm="0">
                                          <p:val>
                                            <p:strVal val="#ppt_h"/>
                                          </p:val>
                                        </p:tav>
                                        <p:tav tm="100000">
                                          <p:val>
                                            <p:strVal val="#ppt_h"/>
                                          </p:val>
                                        </p:tav>
                                      </p:tavLst>
                                    </p:anim>
                                    <p:animEffect transition="in" filter="fade">
                                      <p:cBhvr>
                                        <p:cTn id="92" dur="500"/>
                                        <p:tgtEl>
                                          <p:spTgt spid="50"/>
                                        </p:tgtEl>
                                      </p:cBhvr>
                                    </p:animEffect>
                                  </p:childTnLst>
                                </p:cTn>
                              </p:par>
                            </p:childTnLst>
                          </p:cTn>
                        </p:par>
                      </p:childTnLst>
                    </p:cTn>
                  </p:par>
                  <p:par>
                    <p:cTn id="93" fill="hold">
                      <p:stCondLst>
                        <p:cond delay="indefinite"/>
                      </p:stCondLst>
                      <p:childTnLst>
                        <p:par>
                          <p:cTn id="94" fill="hold">
                            <p:stCondLst>
                              <p:cond delay="0"/>
                            </p:stCondLst>
                            <p:childTnLst>
                              <p:par>
                                <p:cTn id="95" presetID="9" presetClass="entr" presetSubtype="0" fill="hold" grpId="0" nodeType="clickEffect">
                                  <p:stCondLst>
                                    <p:cond delay="0"/>
                                  </p:stCondLst>
                                  <p:childTnLst>
                                    <p:set>
                                      <p:cBhvr>
                                        <p:cTn id="96" dur="1" fill="hold">
                                          <p:stCondLst>
                                            <p:cond delay="0"/>
                                          </p:stCondLst>
                                        </p:cTn>
                                        <p:tgtEl>
                                          <p:spTgt spid="51"/>
                                        </p:tgtEl>
                                        <p:attrNameLst>
                                          <p:attrName>style.visibility</p:attrName>
                                        </p:attrNameLst>
                                      </p:cBhvr>
                                      <p:to>
                                        <p:strVal val="visible"/>
                                      </p:to>
                                    </p:set>
                                    <p:animEffect transition="in" filter="dissolve">
                                      <p:cBhvr>
                                        <p:cTn id="97" dur="500"/>
                                        <p:tgtEl>
                                          <p:spTgt spid="51"/>
                                        </p:tgtEl>
                                      </p:cBhvr>
                                    </p:animEffect>
                                  </p:childTnLst>
                                </p:cTn>
                              </p:par>
                              <p:par>
                                <p:cTn id="98" presetID="9" presetClass="entr" presetSubtype="0" fill="hold" grpId="0" nodeType="withEffect">
                                  <p:stCondLst>
                                    <p:cond delay="0"/>
                                  </p:stCondLst>
                                  <p:childTnLst>
                                    <p:set>
                                      <p:cBhvr>
                                        <p:cTn id="99" dur="1" fill="hold">
                                          <p:stCondLst>
                                            <p:cond delay="0"/>
                                          </p:stCondLst>
                                        </p:cTn>
                                        <p:tgtEl>
                                          <p:spTgt spid="52"/>
                                        </p:tgtEl>
                                        <p:attrNameLst>
                                          <p:attrName>style.visibility</p:attrName>
                                        </p:attrNameLst>
                                      </p:cBhvr>
                                      <p:to>
                                        <p:strVal val="visible"/>
                                      </p:to>
                                    </p:set>
                                    <p:animEffect transition="in" filter="dissolve">
                                      <p:cBhvr>
                                        <p:cTn id="100" dur="500"/>
                                        <p:tgtEl>
                                          <p:spTgt spid="52"/>
                                        </p:tgtEl>
                                      </p:cBhvr>
                                    </p:animEffect>
                                  </p:childTnLst>
                                </p:cTn>
                              </p:par>
                              <p:par>
                                <p:cTn id="101" presetID="9" presetClass="entr" presetSubtype="0" fill="hold" nodeType="withEffect">
                                  <p:stCondLst>
                                    <p:cond delay="0"/>
                                  </p:stCondLst>
                                  <p:childTnLst>
                                    <p:set>
                                      <p:cBhvr>
                                        <p:cTn id="102" dur="1" fill="hold">
                                          <p:stCondLst>
                                            <p:cond delay="0"/>
                                          </p:stCondLst>
                                        </p:cTn>
                                        <p:tgtEl>
                                          <p:spTgt spid="53"/>
                                        </p:tgtEl>
                                        <p:attrNameLst>
                                          <p:attrName>style.visibility</p:attrName>
                                        </p:attrNameLst>
                                      </p:cBhvr>
                                      <p:to>
                                        <p:strVal val="visible"/>
                                      </p:to>
                                    </p:set>
                                    <p:animEffect transition="in" filter="dissolve">
                                      <p:cBhvr>
                                        <p:cTn id="103" dur="500"/>
                                        <p:tgtEl>
                                          <p:spTgt spid="53"/>
                                        </p:tgtEl>
                                      </p:cBhvr>
                                    </p:animEffect>
                                  </p:childTnLst>
                                </p:cTn>
                              </p:par>
                            </p:childTnLst>
                          </p:cTn>
                        </p:par>
                      </p:childTnLst>
                    </p:cTn>
                  </p:par>
                  <p:par>
                    <p:cTn id="104" fill="hold">
                      <p:stCondLst>
                        <p:cond delay="indefinite"/>
                      </p:stCondLst>
                      <p:childTnLst>
                        <p:par>
                          <p:cTn id="105" fill="hold">
                            <p:stCondLst>
                              <p:cond delay="0"/>
                            </p:stCondLst>
                            <p:childTnLst>
                              <p:par>
                                <p:cTn id="106" presetID="55" presetClass="exit" presetSubtype="0" fill="hold" nodeType="clickEffect">
                                  <p:stCondLst>
                                    <p:cond delay="0"/>
                                  </p:stCondLst>
                                  <p:childTnLst>
                                    <p:anim calcmode="lin" valueType="num">
                                      <p:cBhvr>
                                        <p:cTn id="107" dur="500"/>
                                        <p:tgtEl>
                                          <p:spTgt spid="53"/>
                                        </p:tgtEl>
                                        <p:attrNameLst>
                                          <p:attrName>ppt_w</p:attrName>
                                        </p:attrNameLst>
                                      </p:cBhvr>
                                      <p:tavLst>
                                        <p:tav tm="0">
                                          <p:val>
                                            <p:strVal val="ppt_w"/>
                                          </p:val>
                                        </p:tav>
                                        <p:tav tm="100000">
                                          <p:val>
                                            <p:strVal val="ppt_w*0.70"/>
                                          </p:val>
                                        </p:tav>
                                      </p:tavLst>
                                    </p:anim>
                                    <p:anim calcmode="lin" valueType="num">
                                      <p:cBhvr>
                                        <p:cTn id="108" dur="500"/>
                                        <p:tgtEl>
                                          <p:spTgt spid="53"/>
                                        </p:tgtEl>
                                        <p:attrNameLst>
                                          <p:attrName>ppt_h</p:attrName>
                                        </p:attrNameLst>
                                      </p:cBhvr>
                                      <p:tavLst>
                                        <p:tav tm="0">
                                          <p:val>
                                            <p:strVal val="ppt_h"/>
                                          </p:val>
                                        </p:tav>
                                        <p:tav tm="100000">
                                          <p:val>
                                            <p:strVal val="ppt_h"/>
                                          </p:val>
                                        </p:tav>
                                      </p:tavLst>
                                    </p:anim>
                                    <p:animEffect transition="out" filter="fade">
                                      <p:cBhvr>
                                        <p:cTn id="109" dur="500"/>
                                        <p:tgtEl>
                                          <p:spTgt spid="53"/>
                                        </p:tgtEl>
                                      </p:cBhvr>
                                    </p:animEffect>
                                    <p:set>
                                      <p:cBhvr>
                                        <p:cTn id="110" dur="1" fill="hold">
                                          <p:stCondLst>
                                            <p:cond delay="499"/>
                                          </p:stCondLst>
                                        </p:cTn>
                                        <p:tgtEl>
                                          <p:spTgt spid="53"/>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55" presetClass="entr" presetSubtype="0" fill="hold" nodeType="clickEffect">
                                  <p:stCondLst>
                                    <p:cond delay="0"/>
                                  </p:stCondLst>
                                  <p:childTnLst>
                                    <p:set>
                                      <p:cBhvr>
                                        <p:cTn id="114" dur="1" fill="hold">
                                          <p:stCondLst>
                                            <p:cond delay="0"/>
                                          </p:stCondLst>
                                        </p:cTn>
                                        <p:tgtEl>
                                          <p:spTgt spid="64"/>
                                        </p:tgtEl>
                                        <p:attrNameLst>
                                          <p:attrName>style.visibility</p:attrName>
                                        </p:attrNameLst>
                                      </p:cBhvr>
                                      <p:to>
                                        <p:strVal val="visible"/>
                                      </p:to>
                                    </p:set>
                                    <p:anim calcmode="lin" valueType="num">
                                      <p:cBhvr>
                                        <p:cTn id="115" dur="500" fill="hold"/>
                                        <p:tgtEl>
                                          <p:spTgt spid="64"/>
                                        </p:tgtEl>
                                        <p:attrNameLst>
                                          <p:attrName>ppt_w</p:attrName>
                                        </p:attrNameLst>
                                      </p:cBhvr>
                                      <p:tavLst>
                                        <p:tav tm="0">
                                          <p:val>
                                            <p:strVal val="#ppt_w*0.70"/>
                                          </p:val>
                                        </p:tav>
                                        <p:tav tm="100000">
                                          <p:val>
                                            <p:strVal val="#ppt_w"/>
                                          </p:val>
                                        </p:tav>
                                      </p:tavLst>
                                    </p:anim>
                                    <p:anim calcmode="lin" valueType="num">
                                      <p:cBhvr>
                                        <p:cTn id="116" dur="500" fill="hold"/>
                                        <p:tgtEl>
                                          <p:spTgt spid="64"/>
                                        </p:tgtEl>
                                        <p:attrNameLst>
                                          <p:attrName>ppt_h</p:attrName>
                                        </p:attrNameLst>
                                      </p:cBhvr>
                                      <p:tavLst>
                                        <p:tav tm="0">
                                          <p:val>
                                            <p:strVal val="#ppt_h"/>
                                          </p:val>
                                        </p:tav>
                                        <p:tav tm="100000">
                                          <p:val>
                                            <p:strVal val="#ppt_h"/>
                                          </p:val>
                                        </p:tav>
                                      </p:tavLst>
                                    </p:anim>
                                    <p:animEffect transition="in" filter="fade">
                                      <p:cBhvr>
                                        <p:cTn id="117" dur="500"/>
                                        <p:tgtEl>
                                          <p:spTgt spid="64"/>
                                        </p:tgtEl>
                                      </p:cBhvr>
                                    </p:animEffect>
                                  </p:childTnLst>
                                </p:cTn>
                              </p:par>
                              <p:par>
                                <p:cTn id="118" presetID="55" presetClass="entr" presetSubtype="0" fill="hold" grpId="0" nodeType="withEffect">
                                  <p:stCondLst>
                                    <p:cond delay="0"/>
                                  </p:stCondLst>
                                  <p:childTnLst>
                                    <p:set>
                                      <p:cBhvr>
                                        <p:cTn id="119" dur="1" fill="hold">
                                          <p:stCondLst>
                                            <p:cond delay="0"/>
                                          </p:stCondLst>
                                        </p:cTn>
                                        <p:tgtEl>
                                          <p:spTgt spid="65"/>
                                        </p:tgtEl>
                                        <p:attrNameLst>
                                          <p:attrName>style.visibility</p:attrName>
                                        </p:attrNameLst>
                                      </p:cBhvr>
                                      <p:to>
                                        <p:strVal val="visible"/>
                                      </p:to>
                                    </p:set>
                                    <p:anim calcmode="lin" valueType="num">
                                      <p:cBhvr>
                                        <p:cTn id="120" dur="500" fill="hold"/>
                                        <p:tgtEl>
                                          <p:spTgt spid="65"/>
                                        </p:tgtEl>
                                        <p:attrNameLst>
                                          <p:attrName>ppt_w</p:attrName>
                                        </p:attrNameLst>
                                      </p:cBhvr>
                                      <p:tavLst>
                                        <p:tav tm="0">
                                          <p:val>
                                            <p:strVal val="#ppt_w*0.70"/>
                                          </p:val>
                                        </p:tav>
                                        <p:tav tm="100000">
                                          <p:val>
                                            <p:strVal val="#ppt_w"/>
                                          </p:val>
                                        </p:tav>
                                      </p:tavLst>
                                    </p:anim>
                                    <p:anim calcmode="lin" valueType="num">
                                      <p:cBhvr>
                                        <p:cTn id="121" dur="500" fill="hold"/>
                                        <p:tgtEl>
                                          <p:spTgt spid="65"/>
                                        </p:tgtEl>
                                        <p:attrNameLst>
                                          <p:attrName>ppt_h</p:attrName>
                                        </p:attrNameLst>
                                      </p:cBhvr>
                                      <p:tavLst>
                                        <p:tav tm="0">
                                          <p:val>
                                            <p:strVal val="#ppt_h"/>
                                          </p:val>
                                        </p:tav>
                                        <p:tav tm="100000">
                                          <p:val>
                                            <p:strVal val="#ppt_h"/>
                                          </p:val>
                                        </p:tav>
                                      </p:tavLst>
                                    </p:anim>
                                    <p:animEffect transition="in" filter="fade">
                                      <p:cBhvr>
                                        <p:cTn id="122" dur="500"/>
                                        <p:tgtEl>
                                          <p:spTgt spid="65"/>
                                        </p:tgtEl>
                                      </p:cBhvr>
                                    </p:animEffect>
                                  </p:childTnLst>
                                </p:cTn>
                              </p:par>
                              <p:par>
                                <p:cTn id="123" presetID="55" presetClass="entr" presetSubtype="0" fill="hold" nodeType="withEffect">
                                  <p:stCondLst>
                                    <p:cond delay="0"/>
                                  </p:stCondLst>
                                  <p:childTnLst>
                                    <p:set>
                                      <p:cBhvr>
                                        <p:cTn id="124" dur="1" fill="hold">
                                          <p:stCondLst>
                                            <p:cond delay="0"/>
                                          </p:stCondLst>
                                        </p:cTn>
                                        <p:tgtEl>
                                          <p:spTgt spid="66"/>
                                        </p:tgtEl>
                                        <p:attrNameLst>
                                          <p:attrName>style.visibility</p:attrName>
                                        </p:attrNameLst>
                                      </p:cBhvr>
                                      <p:to>
                                        <p:strVal val="visible"/>
                                      </p:to>
                                    </p:set>
                                    <p:anim calcmode="lin" valueType="num">
                                      <p:cBhvr>
                                        <p:cTn id="125" dur="500" fill="hold"/>
                                        <p:tgtEl>
                                          <p:spTgt spid="66"/>
                                        </p:tgtEl>
                                        <p:attrNameLst>
                                          <p:attrName>ppt_w</p:attrName>
                                        </p:attrNameLst>
                                      </p:cBhvr>
                                      <p:tavLst>
                                        <p:tav tm="0">
                                          <p:val>
                                            <p:strVal val="#ppt_w*0.70"/>
                                          </p:val>
                                        </p:tav>
                                        <p:tav tm="100000">
                                          <p:val>
                                            <p:strVal val="#ppt_w"/>
                                          </p:val>
                                        </p:tav>
                                      </p:tavLst>
                                    </p:anim>
                                    <p:anim calcmode="lin" valueType="num">
                                      <p:cBhvr>
                                        <p:cTn id="126" dur="500" fill="hold"/>
                                        <p:tgtEl>
                                          <p:spTgt spid="66"/>
                                        </p:tgtEl>
                                        <p:attrNameLst>
                                          <p:attrName>ppt_h</p:attrName>
                                        </p:attrNameLst>
                                      </p:cBhvr>
                                      <p:tavLst>
                                        <p:tav tm="0">
                                          <p:val>
                                            <p:strVal val="#ppt_h"/>
                                          </p:val>
                                        </p:tav>
                                        <p:tav tm="100000">
                                          <p:val>
                                            <p:strVal val="#ppt_h"/>
                                          </p:val>
                                        </p:tav>
                                      </p:tavLst>
                                    </p:anim>
                                    <p:animEffect transition="in" filter="fade">
                                      <p:cBhvr>
                                        <p:cTn id="127" dur="500"/>
                                        <p:tgtEl>
                                          <p:spTgt spid="66"/>
                                        </p:tgtEl>
                                      </p:cBhvr>
                                    </p:animEffect>
                                  </p:childTnLst>
                                </p:cTn>
                              </p:par>
                              <p:par>
                                <p:cTn id="128" presetID="55" presetClass="entr" presetSubtype="0" fill="hold" nodeType="withEffect">
                                  <p:stCondLst>
                                    <p:cond delay="0"/>
                                  </p:stCondLst>
                                  <p:childTnLst>
                                    <p:set>
                                      <p:cBhvr>
                                        <p:cTn id="129" dur="1" fill="hold">
                                          <p:stCondLst>
                                            <p:cond delay="0"/>
                                          </p:stCondLst>
                                        </p:cTn>
                                        <p:tgtEl>
                                          <p:spTgt spid="67"/>
                                        </p:tgtEl>
                                        <p:attrNameLst>
                                          <p:attrName>style.visibility</p:attrName>
                                        </p:attrNameLst>
                                      </p:cBhvr>
                                      <p:to>
                                        <p:strVal val="visible"/>
                                      </p:to>
                                    </p:set>
                                    <p:anim calcmode="lin" valueType="num">
                                      <p:cBhvr>
                                        <p:cTn id="130" dur="500" fill="hold"/>
                                        <p:tgtEl>
                                          <p:spTgt spid="67"/>
                                        </p:tgtEl>
                                        <p:attrNameLst>
                                          <p:attrName>ppt_w</p:attrName>
                                        </p:attrNameLst>
                                      </p:cBhvr>
                                      <p:tavLst>
                                        <p:tav tm="0">
                                          <p:val>
                                            <p:strVal val="#ppt_w*0.70"/>
                                          </p:val>
                                        </p:tav>
                                        <p:tav tm="100000">
                                          <p:val>
                                            <p:strVal val="#ppt_w"/>
                                          </p:val>
                                        </p:tav>
                                      </p:tavLst>
                                    </p:anim>
                                    <p:anim calcmode="lin" valueType="num">
                                      <p:cBhvr>
                                        <p:cTn id="131" dur="500" fill="hold"/>
                                        <p:tgtEl>
                                          <p:spTgt spid="67"/>
                                        </p:tgtEl>
                                        <p:attrNameLst>
                                          <p:attrName>ppt_h</p:attrName>
                                        </p:attrNameLst>
                                      </p:cBhvr>
                                      <p:tavLst>
                                        <p:tav tm="0">
                                          <p:val>
                                            <p:strVal val="#ppt_h"/>
                                          </p:val>
                                        </p:tav>
                                        <p:tav tm="100000">
                                          <p:val>
                                            <p:strVal val="#ppt_h"/>
                                          </p:val>
                                        </p:tav>
                                      </p:tavLst>
                                    </p:anim>
                                    <p:animEffect transition="in" filter="fade">
                                      <p:cBhvr>
                                        <p:cTn id="13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40" grpId="0"/>
      <p:bldP spid="41" grpId="0" animBg="1"/>
      <p:bldP spid="42" grpId="0" animBg="1"/>
      <p:bldP spid="45" grpId="0"/>
      <p:bldP spid="46" grpId="0" animBg="1"/>
      <p:bldP spid="47" grpId="0" animBg="1"/>
      <p:bldP spid="50" grpId="0"/>
      <p:bldP spid="51" grpId="0" animBg="1"/>
      <p:bldP spid="52" grpId="0" animBg="1"/>
      <p:bldP spid="65" grpId="0"/>
    </p:bldLst>
  </p:timing>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12</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r>
              <a:rPr lang="en-US"/>
              <a:t>Primary Markets</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Mason Walters</a:t>
            </a:r>
          </a:p>
        </p:txBody>
      </p:sp>
      <p:sp>
        <p:nvSpPr>
          <p:cNvPr id="9" name="Rectangle: Rounded Corners 8">
            <a:extLst>
              <a:ext uri="{FF2B5EF4-FFF2-40B4-BE49-F238E27FC236}">
                <a16:creationId xmlns:a16="http://schemas.microsoft.com/office/drawing/2014/main" id="{F886D16C-3433-C01D-CE02-DD02A3429D3B}"/>
              </a:ext>
            </a:extLst>
          </p:cNvPr>
          <p:cNvSpPr/>
          <p:nvPr/>
        </p:nvSpPr>
        <p:spPr>
          <a:xfrm>
            <a:off x="6263776" y="1699574"/>
            <a:ext cx="2535677" cy="3848910"/>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66A475FB-7E59-3D9B-7491-3E58BBFB27E7}"/>
              </a:ext>
            </a:extLst>
          </p:cNvPr>
          <p:cNvSpPr/>
          <p:nvPr/>
        </p:nvSpPr>
        <p:spPr>
          <a:xfrm>
            <a:off x="1718362" y="1699916"/>
            <a:ext cx="2535677" cy="3848910"/>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Classroom with solid fill">
            <a:extLst>
              <a:ext uri="{FF2B5EF4-FFF2-40B4-BE49-F238E27FC236}">
                <a16:creationId xmlns:a16="http://schemas.microsoft.com/office/drawing/2014/main" id="{BEC0BAE0-EF75-6CB7-5C7D-0EDEE0DB70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02872" y="2222826"/>
            <a:ext cx="2366759" cy="2405836"/>
          </a:xfrm>
          <a:prstGeom prst="rect">
            <a:avLst/>
          </a:prstGeom>
        </p:spPr>
      </p:pic>
      <p:pic>
        <p:nvPicPr>
          <p:cNvPr id="5" name="Graphic 4" descr="Desk outline">
            <a:extLst>
              <a:ext uri="{FF2B5EF4-FFF2-40B4-BE49-F238E27FC236}">
                <a16:creationId xmlns:a16="http://schemas.microsoft.com/office/drawing/2014/main" id="{49F61DFF-6D14-4569-1FFA-0A00239710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60803" y="2222827"/>
            <a:ext cx="2347220" cy="2405834"/>
          </a:xfrm>
          <a:prstGeom prst="rect">
            <a:avLst/>
          </a:prstGeom>
        </p:spPr>
      </p:pic>
      <p:sp>
        <p:nvSpPr>
          <p:cNvPr id="6" name="TextBox 5">
            <a:extLst>
              <a:ext uri="{FF2B5EF4-FFF2-40B4-BE49-F238E27FC236}">
                <a16:creationId xmlns:a16="http://schemas.microsoft.com/office/drawing/2014/main" id="{94E5E103-078D-0DD8-AAF8-E76738BF89C3}"/>
              </a:ext>
            </a:extLst>
          </p:cNvPr>
          <p:cNvSpPr txBox="1"/>
          <p:nvPr/>
        </p:nvSpPr>
        <p:spPr>
          <a:xfrm>
            <a:off x="1865995" y="2808421"/>
            <a:ext cx="2240410"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ea typeface="Calibri"/>
                <a:cs typeface="Calibri"/>
              </a:rPr>
              <a:t>Dr. Camillo Ordonez,</a:t>
            </a:r>
            <a:endParaRPr lang="en-US" sz="2500" b="1"/>
          </a:p>
          <a:p>
            <a:pPr algn="ctr"/>
            <a:r>
              <a:rPr lang="en-US" sz="2500" b="1">
                <a:solidFill>
                  <a:schemeClr val="bg1"/>
                </a:solidFill>
                <a:ea typeface="Calibri"/>
                <a:cs typeface="Calibri"/>
              </a:rPr>
              <a:t>Mechatronics 1 Professor</a:t>
            </a:r>
          </a:p>
        </p:txBody>
      </p:sp>
      <p:sp>
        <p:nvSpPr>
          <p:cNvPr id="7" name="TextBox 6">
            <a:extLst>
              <a:ext uri="{FF2B5EF4-FFF2-40B4-BE49-F238E27FC236}">
                <a16:creationId xmlns:a16="http://schemas.microsoft.com/office/drawing/2014/main" id="{5C1732F6-ADD3-C5E1-3520-E5F976941EF5}"/>
              </a:ext>
            </a:extLst>
          </p:cNvPr>
          <p:cNvSpPr txBox="1"/>
          <p:nvPr/>
        </p:nvSpPr>
        <p:spPr>
          <a:xfrm>
            <a:off x="6385358" y="3193142"/>
            <a:ext cx="2292512"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ea typeface="Calibri"/>
                <a:cs typeface="Calibri"/>
              </a:rPr>
              <a:t>Mechatronics 1 Students</a:t>
            </a:r>
          </a:p>
        </p:txBody>
      </p:sp>
    </p:spTree>
    <p:extLst>
      <p:ext uri="{BB962C8B-B14F-4D97-AF65-F5344CB8AC3E}">
        <p14:creationId xmlns:p14="http://schemas.microsoft.com/office/powerpoint/2010/main" val="406540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2"/>
                                        </p:tgtEl>
                                        <p:attrNameLst>
                                          <p:attrName>ppt_w</p:attrName>
                                        </p:attrNameLst>
                                      </p:cBhvr>
                                      <p:tavLst>
                                        <p:tav tm="0">
                                          <p:val>
                                            <p:strVal val="ppt_w"/>
                                          </p:val>
                                        </p:tav>
                                        <p:tav tm="100000">
                                          <p:val>
                                            <p:fltVal val="0"/>
                                          </p:val>
                                        </p:tav>
                                      </p:tavLst>
                                    </p:anim>
                                    <p:anim calcmode="lin" valueType="num">
                                      <p:cBhvr>
                                        <p:cTn id="7" dur="500"/>
                                        <p:tgtEl>
                                          <p:spTgt spid="2"/>
                                        </p:tgtEl>
                                        <p:attrNameLst>
                                          <p:attrName>ppt_h</p:attrName>
                                        </p:attrNameLst>
                                      </p:cBhvr>
                                      <p:tavLst>
                                        <p:tav tm="0">
                                          <p:val>
                                            <p:strVal val="ppt_h"/>
                                          </p:val>
                                        </p:tav>
                                        <p:tav tm="100000">
                                          <p:val>
                                            <p:fltVal val="0"/>
                                          </p:val>
                                        </p:tav>
                                      </p:tavLst>
                                    </p:anim>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5"/>
                                        </p:tgtEl>
                                        <p:attrNameLst>
                                          <p:attrName>ppt_w</p:attrName>
                                        </p:attrNameLst>
                                      </p:cBhvr>
                                      <p:tavLst>
                                        <p:tav tm="0">
                                          <p:val>
                                            <p:strVal val="ppt_w"/>
                                          </p:val>
                                        </p:tav>
                                        <p:tav tm="100000">
                                          <p:val>
                                            <p:fltVal val="0"/>
                                          </p:val>
                                        </p:tav>
                                      </p:tavLst>
                                    </p:anim>
                                    <p:anim calcmode="lin" valueType="num">
                                      <p:cBhvr>
                                        <p:cTn id="21" dur="500"/>
                                        <p:tgtEl>
                                          <p:spTgt spid="5"/>
                                        </p:tgtEl>
                                        <p:attrNameLst>
                                          <p:attrName>ppt_h</p:attrName>
                                        </p:attrNameLst>
                                      </p:cBhvr>
                                      <p:tavLst>
                                        <p:tav tm="0">
                                          <p:val>
                                            <p:strVal val="ppt_h"/>
                                          </p:val>
                                        </p:tav>
                                        <p:tav tm="100000">
                                          <p:val>
                                            <p:fltVal val="0"/>
                                          </p:val>
                                        </p:tav>
                                      </p:tavLst>
                                    </p:anim>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E5A90A-1636-E6D0-243C-E825A95B05AE}"/>
              </a:ext>
            </a:extLst>
          </p:cNvPr>
          <p:cNvSpPr>
            <a:spLocks noGrp="1"/>
          </p:cNvSpPr>
          <p:nvPr>
            <p:ph type="title"/>
          </p:nvPr>
        </p:nvSpPr>
        <p:spPr/>
        <p:txBody>
          <a:bodyPr/>
          <a:lstStyle/>
          <a:p>
            <a:r>
              <a:rPr lang="en-US"/>
              <a:t>Secondary Markets</a:t>
            </a:r>
          </a:p>
        </p:txBody>
      </p:sp>
      <p:sp>
        <p:nvSpPr>
          <p:cNvPr id="4" name="Slide Number Placeholder 3">
            <a:extLst>
              <a:ext uri="{FF2B5EF4-FFF2-40B4-BE49-F238E27FC236}">
                <a16:creationId xmlns:a16="http://schemas.microsoft.com/office/drawing/2014/main" id="{6077AF4D-350E-6743-A68A-5D94671DA77D}"/>
              </a:ext>
            </a:extLst>
          </p:cNvPr>
          <p:cNvSpPr>
            <a:spLocks noGrp="1"/>
          </p:cNvSpPr>
          <p:nvPr>
            <p:ph type="sldNum" sz="quarter" idx="10"/>
          </p:nvPr>
        </p:nvSpPr>
        <p:spPr/>
        <p:txBody>
          <a:bodyPr/>
          <a:lstStyle/>
          <a:p>
            <a:fld id="{A5AEF524-62EC-C340-82A1-9F47B6C43E55}" type="slidenum">
              <a:rPr lang="en-US" smtClean="0"/>
              <a:t>13</a:t>
            </a:fld>
            <a:endParaRPr lang="en-US"/>
          </a:p>
        </p:txBody>
      </p:sp>
      <p:sp>
        <p:nvSpPr>
          <p:cNvPr id="3" name="Footer Placeholder 2">
            <a:extLst>
              <a:ext uri="{FF2B5EF4-FFF2-40B4-BE49-F238E27FC236}">
                <a16:creationId xmlns:a16="http://schemas.microsoft.com/office/drawing/2014/main" id="{CD6D1F7D-444B-332F-E636-7890E439C252}"/>
              </a:ext>
            </a:extLst>
          </p:cNvPr>
          <p:cNvSpPr>
            <a:spLocks noGrp="1"/>
          </p:cNvSpPr>
          <p:nvPr>
            <p:ph type="ftr" sz="quarter" idx="11"/>
          </p:nvPr>
        </p:nvSpPr>
        <p:spPr/>
        <p:txBody>
          <a:bodyPr/>
          <a:lstStyle/>
          <a:p>
            <a:r>
              <a:rPr lang="en-US" sz="1200" baseline="0">
                <a:solidFill>
                  <a:srgbClr val="898989"/>
                </a:solidFill>
                <a:latin typeface="Calibri"/>
              </a:rPr>
              <a:t>Team 519: PLC Controls Lab</a:t>
            </a:r>
            <a:r>
              <a:rPr lang="en-US" sz="1200">
                <a:latin typeface="Calibri"/>
                <a:ea typeface="Calibri"/>
                <a:cs typeface="Calibri"/>
              </a:rPr>
              <a:t>​</a:t>
            </a:r>
            <a:endParaRPr lang="en-US"/>
          </a:p>
        </p:txBody>
      </p:sp>
      <p:sp>
        <p:nvSpPr>
          <p:cNvPr id="13" name="Text Placeholder 12">
            <a:extLst>
              <a:ext uri="{FF2B5EF4-FFF2-40B4-BE49-F238E27FC236}">
                <a16:creationId xmlns:a16="http://schemas.microsoft.com/office/drawing/2014/main" id="{7CDEF43E-6B8B-56FE-5891-51F7A5D21635}"/>
              </a:ext>
            </a:extLst>
          </p:cNvPr>
          <p:cNvSpPr>
            <a:spLocks noGrp="1"/>
          </p:cNvSpPr>
          <p:nvPr>
            <p:ph type="body" sz="quarter" idx="21"/>
          </p:nvPr>
        </p:nvSpPr>
        <p:spPr/>
        <p:txBody>
          <a:bodyPr/>
          <a:lstStyle/>
          <a:p>
            <a:r>
              <a:rPr lang="en-US"/>
              <a:t>Mason Walters</a:t>
            </a:r>
          </a:p>
        </p:txBody>
      </p:sp>
      <p:sp>
        <p:nvSpPr>
          <p:cNvPr id="6" name="Rectangle: Rounded Corners 5">
            <a:extLst>
              <a:ext uri="{FF2B5EF4-FFF2-40B4-BE49-F238E27FC236}">
                <a16:creationId xmlns:a16="http://schemas.microsoft.com/office/drawing/2014/main" id="{8F14A6DA-8117-7936-A4B6-432A2C1EBF15}"/>
              </a:ext>
            </a:extLst>
          </p:cNvPr>
          <p:cNvSpPr/>
          <p:nvPr/>
        </p:nvSpPr>
        <p:spPr>
          <a:xfrm>
            <a:off x="1555418" y="1917630"/>
            <a:ext cx="2959010" cy="384891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Schoolhouse with solid fill">
            <a:extLst>
              <a:ext uri="{FF2B5EF4-FFF2-40B4-BE49-F238E27FC236}">
                <a16:creationId xmlns:a16="http://schemas.microsoft.com/office/drawing/2014/main" id="{30252666-9EC0-F77E-8BBF-492C110586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39598" y="2374599"/>
            <a:ext cx="2595637" cy="2680303"/>
          </a:xfrm>
          <a:prstGeom prst="rect">
            <a:avLst/>
          </a:prstGeom>
        </p:spPr>
      </p:pic>
      <p:sp>
        <p:nvSpPr>
          <p:cNvPr id="14" name="Rectangle: Rounded Corners 13">
            <a:extLst>
              <a:ext uri="{FF2B5EF4-FFF2-40B4-BE49-F238E27FC236}">
                <a16:creationId xmlns:a16="http://schemas.microsoft.com/office/drawing/2014/main" id="{625F8D0D-7E22-4B87-2EFC-A9D8A9F28547}"/>
              </a:ext>
            </a:extLst>
          </p:cNvPr>
          <p:cNvSpPr/>
          <p:nvPr/>
        </p:nvSpPr>
        <p:spPr>
          <a:xfrm>
            <a:off x="6236275" y="1917629"/>
            <a:ext cx="2959010" cy="384891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Factory with solid fill">
            <a:extLst>
              <a:ext uri="{FF2B5EF4-FFF2-40B4-BE49-F238E27FC236}">
                <a16:creationId xmlns:a16="http://schemas.microsoft.com/office/drawing/2014/main" id="{FAC128EB-2484-A9BF-C096-945A5D9B6D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21754" y="2500086"/>
            <a:ext cx="2377922" cy="2377923"/>
          </a:xfrm>
          <a:prstGeom prst="rect">
            <a:avLst/>
          </a:prstGeom>
        </p:spPr>
      </p:pic>
      <p:sp>
        <p:nvSpPr>
          <p:cNvPr id="2" name="TextBox 1">
            <a:extLst>
              <a:ext uri="{FF2B5EF4-FFF2-40B4-BE49-F238E27FC236}">
                <a16:creationId xmlns:a16="http://schemas.microsoft.com/office/drawing/2014/main" id="{0D3145D8-2BD3-D50A-1C37-4BF05C0C3C95}"/>
              </a:ext>
            </a:extLst>
          </p:cNvPr>
          <p:cNvSpPr txBox="1"/>
          <p:nvPr/>
        </p:nvSpPr>
        <p:spPr>
          <a:xfrm>
            <a:off x="1833005" y="3411197"/>
            <a:ext cx="2403835"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ea typeface="Calibri"/>
                <a:cs typeface="Calibri"/>
              </a:rPr>
              <a:t>Outside Universities</a:t>
            </a:r>
          </a:p>
        </p:txBody>
      </p:sp>
      <p:sp>
        <p:nvSpPr>
          <p:cNvPr id="5" name="TextBox 4">
            <a:extLst>
              <a:ext uri="{FF2B5EF4-FFF2-40B4-BE49-F238E27FC236}">
                <a16:creationId xmlns:a16="http://schemas.microsoft.com/office/drawing/2014/main" id="{503FB543-E1CF-3B2A-1DFE-03C1CAA86BD4}"/>
              </a:ext>
            </a:extLst>
          </p:cNvPr>
          <p:cNvSpPr txBox="1"/>
          <p:nvPr/>
        </p:nvSpPr>
        <p:spPr>
          <a:xfrm>
            <a:off x="6397362" y="3411197"/>
            <a:ext cx="2608082"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ea typeface="Calibri"/>
                <a:cs typeface="Calibri"/>
              </a:rPr>
              <a:t>PLC Manufacturers </a:t>
            </a:r>
            <a:endParaRPr lang="en-US" sz="2500" b="1">
              <a:ea typeface="Calibri"/>
              <a:cs typeface="Calibri"/>
            </a:endParaRPr>
          </a:p>
        </p:txBody>
      </p:sp>
    </p:spTree>
    <p:extLst>
      <p:ext uri="{BB962C8B-B14F-4D97-AF65-F5344CB8AC3E}">
        <p14:creationId xmlns:p14="http://schemas.microsoft.com/office/powerpoint/2010/main" val="203522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2"/>
                                        </p:tgtEl>
                                        <p:attrNameLst>
                                          <p:attrName>ppt_w</p:attrName>
                                        </p:attrNameLst>
                                      </p:cBhvr>
                                      <p:tavLst>
                                        <p:tav tm="0">
                                          <p:val>
                                            <p:strVal val="ppt_w"/>
                                          </p:val>
                                        </p:tav>
                                        <p:tav tm="100000">
                                          <p:val>
                                            <p:fltVal val="0"/>
                                          </p:val>
                                        </p:tav>
                                      </p:tavLst>
                                    </p:anim>
                                    <p:anim calcmode="lin" valueType="num">
                                      <p:cBhvr>
                                        <p:cTn id="7" dur="500"/>
                                        <p:tgtEl>
                                          <p:spTgt spid="12"/>
                                        </p:tgtEl>
                                        <p:attrNameLst>
                                          <p:attrName>ppt_h</p:attrName>
                                        </p:attrNameLst>
                                      </p:cBhvr>
                                      <p:tavLst>
                                        <p:tav tm="0">
                                          <p:val>
                                            <p:strVal val="ppt_h"/>
                                          </p:val>
                                        </p:tav>
                                        <p:tav tm="100000">
                                          <p:val>
                                            <p:fltVal val="0"/>
                                          </p:val>
                                        </p:tav>
                                      </p:tavLst>
                                    </p:anim>
                                    <p:animEffect transition="out" filter="fade">
                                      <p:cBhvr>
                                        <p:cTn id="8" dur="500"/>
                                        <p:tgtEl>
                                          <p:spTgt spid="12"/>
                                        </p:tgtEl>
                                      </p:cBhvr>
                                    </p:animEffect>
                                    <p:set>
                                      <p:cBhvr>
                                        <p:cTn id="9" dur="1" fill="hold">
                                          <p:stCondLst>
                                            <p:cond delay="499"/>
                                          </p:stCondLst>
                                        </p:cTn>
                                        <p:tgtEl>
                                          <p:spTgt spid="1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0"/>
                                        </p:tgtEl>
                                        <p:attrNameLst>
                                          <p:attrName>ppt_w</p:attrName>
                                        </p:attrNameLst>
                                      </p:cBhvr>
                                      <p:tavLst>
                                        <p:tav tm="0">
                                          <p:val>
                                            <p:strVal val="ppt_w"/>
                                          </p:val>
                                        </p:tav>
                                        <p:tav tm="100000">
                                          <p:val>
                                            <p:fltVal val="0"/>
                                          </p:val>
                                        </p:tav>
                                      </p:tavLst>
                                    </p:anim>
                                    <p:anim calcmode="lin" valueType="num">
                                      <p:cBhvr>
                                        <p:cTn id="21" dur="500"/>
                                        <p:tgtEl>
                                          <p:spTgt spid="10"/>
                                        </p:tgtEl>
                                        <p:attrNameLst>
                                          <p:attrName>ppt_h</p:attrName>
                                        </p:attrNameLst>
                                      </p:cBhvr>
                                      <p:tavLst>
                                        <p:tav tm="0">
                                          <p:val>
                                            <p:strVal val="ppt_h"/>
                                          </p:val>
                                        </p:tav>
                                        <p:tav tm="100000">
                                          <p:val>
                                            <p:fltVal val="0"/>
                                          </p:val>
                                        </p:tav>
                                      </p:tavLst>
                                    </p:anim>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r>
              <a:rPr lang="en-US">
                <a:ea typeface="Calibri"/>
                <a:cs typeface="Calibri"/>
              </a:rPr>
              <a:t>Team 519: PLC Controls Lab </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14</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r>
              <a:rPr lang="en-US"/>
              <a:t>Stakeholders</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Mason Walters</a:t>
            </a:r>
          </a:p>
        </p:txBody>
      </p:sp>
      <p:graphicFrame>
        <p:nvGraphicFramePr>
          <p:cNvPr id="5" name="Table 4">
            <a:extLst>
              <a:ext uri="{FF2B5EF4-FFF2-40B4-BE49-F238E27FC236}">
                <a16:creationId xmlns:a16="http://schemas.microsoft.com/office/drawing/2014/main" id="{AFCB0852-3A04-6A7B-6AF9-235D70103C30}"/>
              </a:ext>
            </a:extLst>
          </p:cNvPr>
          <p:cNvGraphicFramePr>
            <a:graphicFrameLocks noGrp="1"/>
          </p:cNvGraphicFramePr>
          <p:nvPr>
            <p:extLst>
              <p:ext uri="{D42A27DB-BD31-4B8C-83A1-F6EECF244321}">
                <p14:modId xmlns:p14="http://schemas.microsoft.com/office/powerpoint/2010/main" val="2253196856"/>
              </p:ext>
            </p:extLst>
          </p:nvPr>
        </p:nvGraphicFramePr>
        <p:xfrm>
          <a:off x="1112762" y="1572380"/>
          <a:ext cx="8421395" cy="4663440"/>
        </p:xfrm>
        <a:graphic>
          <a:graphicData uri="http://schemas.openxmlformats.org/drawingml/2006/table">
            <a:tbl>
              <a:tblPr firstRow="1" bandRow="1">
                <a:tableStyleId>{5C22544A-7EE6-4342-B048-85BDC9FD1C3A}</a:tableStyleId>
              </a:tblPr>
              <a:tblGrid>
                <a:gridCol w="1684279">
                  <a:extLst>
                    <a:ext uri="{9D8B030D-6E8A-4147-A177-3AD203B41FA5}">
                      <a16:colId xmlns:a16="http://schemas.microsoft.com/office/drawing/2014/main" val="3355998604"/>
                    </a:ext>
                  </a:extLst>
                </a:gridCol>
                <a:gridCol w="1684279">
                  <a:extLst>
                    <a:ext uri="{9D8B030D-6E8A-4147-A177-3AD203B41FA5}">
                      <a16:colId xmlns:a16="http://schemas.microsoft.com/office/drawing/2014/main" val="2633811685"/>
                    </a:ext>
                  </a:extLst>
                </a:gridCol>
                <a:gridCol w="1684279">
                  <a:extLst>
                    <a:ext uri="{9D8B030D-6E8A-4147-A177-3AD203B41FA5}">
                      <a16:colId xmlns:a16="http://schemas.microsoft.com/office/drawing/2014/main" val="662211672"/>
                    </a:ext>
                  </a:extLst>
                </a:gridCol>
                <a:gridCol w="1684279">
                  <a:extLst>
                    <a:ext uri="{9D8B030D-6E8A-4147-A177-3AD203B41FA5}">
                      <a16:colId xmlns:a16="http://schemas.microsoft.com/office/drawing/2014/main" val="254788453"/>
                    </a:ext>
                  </a:extLst>
                </a:gridCol>
                <a:gridCol w="1684279">
                  <a:extLst>
                    <a:ext uri="{9D8B030D-6E8A-4147-A177-3AD203B41FA5}">
                      <a16:colId xmlns:a16="http://schemas.microsoft.com/office/drawing/2014/main" val="4196329862"/>
                    </a:ext>
                  </a:extLst>
                </a:gridCol>
              </a:tblGrid>
              <a:tr h="612611">
                <a:tc>
                  <a:txBody>
                    <a:bodyPr/>
                    <a:lstStyle/>
                    <a:p>
                      <a:pPr algn="ctr"/>
                      <a:endParaRPr lang="en-US" u="none">
                        <a:latin typeface="Calibri"/>
                      </a:endParaRPr>
                    </a:p>
                  </a:txBody>
                  <a:tcPr anchor="ctr">
                    <a:solidFill>
                      <a:srgbClr val="ED7D31"/>
                    </a:solidFill>
                  </a:tcPr>
                </a:tc>
                <a:tc>
                  <a:txBody>
                    <a:bodyPr/>
                    <a:lstStyle/>
                    <a:p>
                      <a:pPr algn="ctr"/>
                      <a:r>
                        <a:rPr lang="en-US" u="none">
                          <a:latin typeface="Calibri"/>
                        </a:rPr>
                        <a:t>Investors</a:t>
                      </a:r>
                    </a:p>
                  </a:txBody>
                  <a:tcPr anchor="ctr">
                    <a:solidFill>
                      <a:srgbClr val="ED7D31"/>
                    </a:solidFill>
                  </a:tcPr>
                </a:tc>
                <a:tc>
                  <a:txBody>
                    <a:bodyPr/>
                    <a:lstStyle/>
                    <a:p>
                      <a:pPr algn="ctr"/>
                      <a:r>
                        <a:rPr lang="en-US" u="none">
                          <a:latin typeface="Calibri"/>
                        </a:rPr>
                        <a:t>Decision Makers</a:t>
                      </a:r>
                    </a:p>
                  </a:txBody>
                  <a:tcPr anchor="ctr">
                    <a:solidFill>
                      <a:srgbClr val="ED7D31"/>
                    </a:solidFill>
                  </a:tcPr>
                </a:tc>
                <a:tc>
                  <a:txBody>
                    <a:bodyPr/>
                    <a:lstStyle/>
                    <a:p>
                      <a:pPr algn="ctr"/>
                      <a:r>
                        <a:rPr lang="en-US" u="none">
                          <a:latin typeface="Calibri"/>
                        </a:rPr>
                        <a:t>Advisors</a:t>
                      </a:r>
                    </a:p>
                  </a:txBody>
                  <a:tcPr anchor="ctr">
                    <a:solidFill>
                      <a:srgbClr val="ED7D31"/>
                    </a:solidFill>
                  </a:tcPr>
                </a:tc>
                <a:tc>
                  <a:txBody>
                    <a:bodyPr/>
                    <a:lstStyle/>
                    <a:p>
                      <a:pPr algn="ctr"/>
                      <a:r>
                        <a:rPr lang="en-US" u="none">
                          <a:latin typeface="Calibri"/>
                        </a:rPr>
                        <a:t>Receivers</a:t>
                      </a:r>
                    </a:p>
                  </a:txBody>
                  <a:tcPr anchor="ctr">
                    <a:solidFill>
                      <a:srgbClr val="ED7D31"/>
                    </a:solidFill>
                  </a:tcPr>
                </a:tc>
                <a:extLst>
                  <a:ext uri="{0D108BD9-81ED-4DB2-BD59-A6C34878D82A}">
                    <a16:rowId xmlns:a16="http://schemas.microsoft.com/office/drawing/2014/main" val="2809034987"/>
                  </a:ext>
                </a:extLst>
              </a:tr>
              <a:tr h="612611">
                <a:tc>
                  <a:txBody>
                    <a:bodyPr/>
                    <a:lstStyle/>
                    <a:p>
                      <a:pPr algn="ctr"/>
                      <a:r>
                        <a:rPr lang="en-US" b="1" u="none">
                          <a:solidFill>
                            <a:schemeClr val="bg1"/>
                          </a:solidFill>
                          <a:latin typeface="Calibri"/>
                        </a:rPr>
                        <a:t>Sponsors</a:t>
                      </a:r>
                    </a:p>
                  </a:txBody>
                  <a:tcPr anchor="ctr">
                    <a:solidFill>
                      <a:srgbClr val="ED7D31"/>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extLst>
                  <a:ext uri="{0D108BD9-81ED-4DB2-BD59-A6C34878D82A}">
                    <a16:rowId xmlns:a16="http://schemas.microsoft.com/office/drawing/2014/main" val="2149106793"/>
                  </a:ext>
                </a:extLst>
              </a:tr>
              <a:tr h="612611">
                <a:tc>
                  <a:txBody>
                    <a:bodyPr/>
                    <a:lstStyle/>
                    <a:p>
                      <a:pPr algn="ctr"/>
                      <a:r>
                        <a:rPr lang="en-US" b="1" u="none">
                          <a:solidFill>
                            <a:schemeClr val="bg1"/>
                          </a:solidFill>
                          <a:latin typeface="Calibri"/>
                        </a:rPr>
                        <a:t>Managers</a:t>
                      </a:r>
                    </a:p>
                  </a:txBody>
                  <a:tcPr anchor="ctr">
                    <a:solidFill>
                      <a:srgbClr val="ED7D31"/>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tc>
                  <a:txBody>
                    <a:bodyPr/>
                    <a:lstStyle/>
                    <a:p>
                      <a:pPr lvl="0" algn="ctr">
                        <a:buNone/>
                      </a:pPr>
                      <a:r>
                        <a:rPr lang="en-US" sz="1800" b="0" i="0" u="none" strike="noStrike" noProof="0">
                          <a:solidFill>
                            <a:srgbClr val="000000"/>
                          </a:solidFill>
                          <a:latin typeface="Calibri"/>
                        </a:rPr>
                        <a:t>Dr. McConomy</a:t>
                      </a:r>
                    </a:p>
                    <a:p>
                      <a:pPr lvl="0" algn="ctr">
                        <a:buNone/>
                      </a:pPr>
                      <a:r>
                        <a:rPr lang="en-US" sz="1800" b="0" i="0" u="none" strike="noStrike" noProof="0">
                          <a:solidFill>
                            <a:srgbClr val="000000"/>
                          </a:solidFill>
                          <a:latin typeface="Calibri"/>
                        </a:rPr>
                        <a:t>Dr. Ordonez</a:t>
                      </a:r>
                      <a:endParaRPr lang="en-US"/>
                    </a:p>
                  </a:txBody>
                  <a:tcPr anchor="ctr">
                    <a:solidFill>
                      <a:schemeClr val="bg2">
                        <a:lumMod val="20000"/>
                        <a:lumOff val="80000"/>
                      </a:schemeClr>
                    </a:solidFill>
                  </a:tcPr>
                </a:tc>
                <a:tc>
                  <a:txBody>
                    <a:bodyPr/>
                    <a:lstStyle/>
                    <a:p>
                      <a:pPr lvl="0" algn="ctr">
                        <a:buNone/>
                      </a:pPr>
                      <a:r>
                        <a:rPr lang="en-US" sz="1800" b="0" i="0" u="none" strike="noStrike" noProof="0">
                          <a:solidFill>
                            <a:srgbClr val="000000"/>
                          </a:solidFill>
                          <a:latin typeface="Calibri"/>
                        </a:rPr>
                        <a:t>Dr. McConomy</a:t>
                      </a:r>
                    </a:p>
                    <a:p>
                      <a:pPr lvl="0" algn="ctr">
                        <a:buNone/>
                      </a:pPr>
                      <a:r>
                        <a:rPr lang="en-US" sz="1800" b="0" i="0" u="none" strike="noStrike" noProof="0">
                          <a:solidFill>
                            <a:srgbClr val="000000"/>
                          </a:solidFill>
                          <a:latin typeface="Calibri"/>
                        </a:rPr>
                        <a:t>Dr. Ordonez</a:t>
                      </a:r>
                      <a:endParaRPr lang="en-US"/>
                    </a:p>
                  </a:txBody>
                  <a:tcPr anchor="ctr">
                    <a:solidFill>
                      <a:schemeClr val="bg2">
                        <a:lumMod val="20000"/>
                        <a:lumOff val="80000"/>
                      </a:schemeClr>
                    </a:solidFill>
                  </a:tcPr>
                </a:tc>
                <a:extLst>
                  <a:ext uri="{0D108BD9-81ED-4DB2-BD59-A6C34878D82A}">
                    <a16:rowId xmlns:a16="http://schemas.microsoft.com/office/drawing/2014/main" val="1742232316"/>
                  </a:ext>
                </a:extLst>
              </a:tr>
              <a:tr h="612611">
                <a:tc>
                  <a:txBody>
                    <a:bodyPr/>
                    <a:lstStyle/>
                    <a:p>
                      <a:pPr algn="ctr"/>
                      <a:r>
                        <a:rPr lang="en-US" b="1" u="none">
                          <a:solidFill>
                            <a:schemeClr val="bg1"/>
                          </a:solidFill>
                          <a:latin typeface="Calibri"/>
                        </a:rPr>
                        <a:t>Experts</a:t>
                      </a:r>
                    </a:p>
                  </a:txBody>
                  <a:tcPr anchor="ctr">
                    <a:solidFill>
                      <a:srgbClr val="ED7D31"/>
                    </a:solidFill>
                  </a:tcPr>
                </a:tc>
                <a:tc>
                  <a:txBody>
                    <a:bodyPr/>
                    <a:lstStyle/>
                    <a:p>
                      <a:pPr algn="ctr"/>
                      <a:r>
                        <a:rPr lang="en-US" u="none">
                          <a:latin typeface="Calibri"/>
                        </a:rPr>
                        <a:t>Rockwell Auto.</a:t>
                      </a:r>
                    </a:p>
                  </a:txBody>
                  <a:tcPr anchor="ctr">
                    <a:solidFill>
                      <a:schemeClr val="bg2">
                        <a:lumMod val="20000"/>
                        <a:lumOff val="80000"/>
                      </a:schemeClr>
                    </a:solidFill>
                  </a:tcPr>
                </a:tc>
                <a:tc>
                  <a:txBody>
                    <a:bodyPr/>
                    <a:lstStyle/>
                    <a:p>
                      <a:pPr algn="ctr"/>
                      <a:r>
                        <a:rPr lang="en-US" u="none">
                          <a:latin typeface="Calibri"/>
                        </a:rPr>
                        <a:t>Rockwell Auto.</a:t>
                      </a:r>
                    </a:p>
                  </a:txBody>
                  <a:tcPr anchor="ctr">
                    <a:solidFill>
                      <a:schemeClr val="bg2">
                        <a:lumMod val="20000"/>
                        <a:lumOff val="80000"/>
                      </a:schemeClr>
                    </a:solidFill>
                  </a:tcPr>
                </a:tc>
                <a:tc>
                  <a:txBody>
                    <a:bodyPr/>
                    <a:lstStyle/>
                    <a:p>
                      <a:pPr lvl="0" algn="ctr">
                        <a:buNone/>
                      </a:pPr>
                      <a:r>
                        <a:rPr lang="en-US" sz="1800" b="0" i="0" u="none" strike="noStrike" noProof="0">
                          <a:solidFill>
                            <a:srgbClr val="000000"/>
                          </a:solidFill>
                          <a:latin typeface="Calibri"/>
                        </a:rPr>
                        <a:t>Dr. McConomy</a:t>
                      </a:r>
                    </a:p>
                    <a:p>
                      <a:pPr lvl="0" algn="ctr">
                        <a:buNone/>
                      </a:pPr>
                      <a:r>
                        <a:rPr lang="en-US" sz="1800" b="0" i="0" u="none" strike="noStrike" noProof="0">
                          <a:solidFill>
                            <a:srgbClr val="000000"/>
                          </a:solidFill>
                          <a:latin typeface="Calibri"/>
                        </a:rPr>
                        <a:t>Dr. Ordonez</a:t>
                      </a:r>
                      <a:endParaRPr lang="en-US"/>
                    </a:p>
                  </a:txBody>
                  <a:tcPr anchor="ctr">
                    <a:solidFill>
                      <a:schemeClr val="bg2">
                        <a:lumMod val="20000"/>
                        <a:lumOff val="80000"/>
                      </a:schemeClr>
                    </a:solidFill>
                  </a:tcPr>
                </a:tc>
                <a:tc>
                  <a:txBody>
                    <a:bodyPr/>
                    <a:lstStyle/>
                    <a:p>
                      <a:pPr algn="ctr"/>
                      <a:r>
                        <a:rPr lang="en-US" u="none">
                          <a:latin typeface="Calibri"/>
                        </a:rPr>
                        <a:t>Rockwell Auto.</a:t>
                      </a:r>
                    </a:p>
                  </a:txBody>
                  <a:tcPr anchor="ctr">
                    <a:solidFill>
                      <a:schemeClr val="bg2">
                        <a:lumMod val="20000"/>
                        <a:lumOff val="80000"/>
                      </a:schemeClr>
                    </a:solidFill>
                  </a:tcPr>
                </a:tc>
                <a:extLst>
                  <a:ext uri="{0D108BD9-81ED-4DB2-BD59-A6C34878D82A}">
                    <a16:rowId xmlns:a16="http://schemas.microsoft.com/office/drawing/2014/main" val="1888928426"/>
                  </a:ext>
                </a:extLst>
              </a:tr>
              <a:tr h="872506">
                <a:tc>
                  <a:txBody>
                    <a:bodyPr/>
                    <a:lstStyle/>
                    <a:p>
                      <a:pPr algn="ctr"/>
                      <a:r>
                        <a:rPr lang="en-US" b="1" u="none">
                          <a:solidFill>
                            <a:schemeClr val="bg1"/>
                          </a:solidFill>
                          <a:latin typeface="Calibri"/>
                        </a:rPr>
                        <a:t>Operators</a:t>
                      </a:r>
                    </a:p>
                  </a:txBody>
                  <a:tcPr anchor="ctr">
                    <a:solidFill>
                      <a:srgbClr val="ED7D31"/>
                    </a:solidFill>
                  </a:tcPr>
                </a:tc>
                <a:tc>
                  <a:txBody>
                    <a:bodyPr/>
                    <a:lstStyle/>
                    <a:p>
                      <a:pPr algn="ctr"/>
                      <a:r>
                        <a:rPr lang="en-US" u="none">
                          <a:latin typeface="Calibri"/>
                        </a:rPr>
                        <a:t>N/A</a:t>
                      </a:r>
                    </a:p>
                  </a:txBody>
                  <a:tcPr anchor="ctr">
                    <a:solidFill>
                      <a:schemeClr val="bg2">
                        <a:lumMod val="20000"/>
                        <a:lumOff val="80000"/>
                      </a:schemeClr>
                    </a:solidFill>
                  </a:tcPr>
                </a:tc>
                <a:tc>
                  <a:txBody>
                    <a:bodyPr/>
                    <a:lstStyle/>
                    <a:p>
                      <a:pPr algn="ct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Ordonez</a:t>
                      </a:r>
                    </a:p>
                    <a:p>
                      <a:pPr lvl="0" algn="ctr">
                        <a:buNone/>
                      </a:pPr>
                      <a:r>
                        <a:rPr lang="en-US" u="none">
                          <a:latin typeface="Calibri"/>
                        </a:rPr>
                        <a:t>Rockwell Auto. </a:t>
                      </a:r>
                    </a:p>
                  </a:txBody>
                  <a:tcPr anchor="ctr">
                    <a:solidFill>
                      <a:schemeClr val="bg2">
                        <a:lumMod val="20000"/>
                        <a:lumOff val="80000"/>
                      </a:schemeClr>
                    </a:solidFill>
                  </a:tcPr>
                </a:tc>
                <a:tc>
                  <a:txBody>
                    <a:bodyPr/>
                    <a:lstStyle/>
                    <a:p>
                      <a:pPr algn="ctr"/>
                      <a:r>
                        <a:rPr lang="en-US" u="none">
                          <a:latin typeface="Calibri"/>
                        </a:rPr>
                        <a:t>Dr. Ordonez</a:t>
                      </a:r>
                    </a:p>
                    <a:p>
                      <a:pPr lvl="0" algn="ctr">
                        <a:buNone/>
                      </a:pPr>
                      <a:r>
                        <a:rPr lang="en-US" u="none">
                          <a:latin typeface="Calibri"/>
                        </a:rPr>
                        <a:t>Students, TA's</a:t>
                      </a:r>
                    </a:p>
                    <a:p>
                      <a:pPr lvl="0" algn="ctr">
                        <a:buNone/>
                      </a:pPr>
                      <a:r>
                        <a:rPr lang="en-US" u="none">
                          <a:latin typeface="Calibri"/>
                        </a:rPr>
                        <a:t>Rockwell Auto.</a:t>
                      </a:r>
                    </a:p>
                  </a:txBody>
                  <a:tcPr anchor="ctr">
                    <a:solidFill>
                      <a:schemeClr val="bg2">
                        <a:lumMod val="20000"/>
                        <a:lumOff val="80000"/>
                      </a:schemeClr>
                    </a:solidFill>
                  </a:tcPr>
                </a:tc>
                <a:extLst>
                  <a:ext uri="{0D108BD9-81ED-4DB2-BD59-A6C34878D82A}">
                    <a16:rowId xmlns:a16="http://schemas.microsoft.com/office/drawing/2014/main" val="3552905609"/>
                  </a:ext>
                </a:extLst>
              </a:tr>
              <a:tr h="1132400">
                <a:tc>
                  <a:txBody>
                    <a:bodyPr/>
                    <a:lstStyle/>
                    <a:p>
                      <a:pPr algn="ctr"/>
                      <a:r>
                        <a:rPr lang="en-US" b="1" u="none">
                          <a:solidFill>
                            <a:schemeClr val="bg1"/>
                          </a:solidFill>
                          <a:latin typeface="Calibri"/>
                        </a:rPr>
                        <a:t>General Readers</a:t>
                      </a:r>
                    </a:p>
                  </a:txBody>
                  <a:tcPr anchor="ctr">
                    <a:solidFill>
                      <a:srgbClr val="ED7D31"/>
                    </a:solidFill>
                  </a:tcPr>
                </a:tc>
                <a:tc>
                  <a:txBody>
                    <a:bodyPr/>
                    <a:lstStyle/>
                    <a:p>
                      <a:pPr algn="ctr"/>
                      <a:r>
                        <a:rPr lang="en-US" u="none">
                          <a:latin typeface="Calibri"/>
                        </a:rPr>
                        <a:t>N/A</a:t>
                      </a:r>
                    </a:p>
                  </a:txBody>
                  <a:tcPr anchor="ctr">
                    <a:solidFill>
                      <a:schemeClr val="bg2">
                        <a:lumMod val="20000"/>
                        <a:lumOff val="80000"/>
                      </a:schemeClr>
                    </a:solidFill>
                  </a:tcPr>
                </a:tc>
                <a:tc>
                  <a:txBody>
                    <a:bodyPr/>
                    <a:lstStyle/>
                    <a:p>
                      <a:pPr algn="ct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McConomy</a:t>
                      </a:r>
                    </a:p>
                    <a:p>
                      <a:pPr lvl="0" algn="ctr">
                        <a:buNone/>
                      </a:pPr>
                      <a:r>
                        <a:rPr lang="en-US" u="none">
                          <a:latin typeface="Calibri"/>
                        </a:rPr>
                        <a:t>Dr. Ordonez</a:t>
                      </a:r>
                    </a:p>
                    <a:p>
                      <a:pPr lvl="0" algn="ctr">
                        <a:buNone/>
                      </a:pPr>
                      <a:r>
                        <a:rPr lang="en-US" u="none">
                          <a:latin typeface="Calibri"/>
                        </a:rPr>
                        <a:t>Students, TA's</a:t>
                      </a:r>
                    </a:p>
                    <a:p>
                      <a:pPr lvl="0" algn="ctr">
                        <a:buNone/>
                      </a:pPr>
                      <a:r>
                        <a:rPr lang="en-US" u="none">
                          <a:latin typeface="Calibri"/>
                        </a:rPr>
                        <a:t>General Public</a:t>
                      </a:r>
                    </a:p>
                  </a:txBody>
                  <a:tcPr anchor="ctr">
                    <a:solidFill>
                      <a:schemeClr val="bg2">
                        <a:lumMod val="20000"/>
                        <a:lumOff val="80000"/>
                      </a:schemeClr>
                    </a:solidFill>
                  </a:tcPr>
                </a:tc>
                <a:extLst>
                  <a:ext uri="{0D108BD9-81ED-4DB2-BD59-A6C34878D82A}">
                    <a16:rowId xmlns:a16="http://schemas.microsoft.com/office/drawing/2014/main" val="2916806045"/>
                  </a:ext>
                </a:extLst>
              </a:tr>
            </a:tbl>
          </a:graphicData>
        </a:graphic>
      </p:graphicFrame>
    </p:spTree>
    <p:extLst>
      <p:ext uri="{BB962C8B-B14F-4D97-AF65-F5344CB8AC3E}">
        <p14:creationId xmlns:p14="http://schemas.microsoft.com/office/powerpoint/2010/main" val="698667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r>
              <a:rPr lang="en-US">
                <a:ea typeface="Calibri"/>
                <a:cs typeface="Calibri"/>
              </a:rPr>
              <a:t>Team 519: PLC Controls Lab </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15</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r>
              <a:rPr lang="en-US"/>
              <a:t>Stakeholders</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Mason Walters</a:t>
            </a:r>
          </a:p>
        </p:txBody>
      </p:sp>
      <p:graphicFrame>
        <p:nvGraphicFramePr>
          <p:cNvPr id="5" name="Table 4">
            <a:extLst>
              <a:ext uri="{FF2B5EF4-FFF2-40B4-BE49-F238E27FC236}">
                <a16:creationId xmlns:a16="http://schemas.microsoft.com/office/drawing/2014/main" id="{AFCB0852-3A04-6A7B-6AF9-235D70103C30}"/>
              </a:ext>
            </a:extLst>
          </p:cNvPr>
          <p:cNvGraphicFramePr>
            <a:graphicFrameLocks noGrp="1"/>
          </p:cNvGraphicFramePr>
          <p:nvPr>
            <p:extLst>
              <p:ext uri="{D42A27DB-BD31-4B8C-83A1-F6EECF244321}">
                <p14:modId xmlns:p14="http://schemas.microsoft.com/office/powerpoint/2010/main" val="1061206634"/>
              </p:ext>
            </p:extLst>
          </p:nvPr>
        </p:nvGraphicFramePr>
        <p:xfrm>
          <a:off x="1112762" y="1572380"/>
          <a:ext cx="8421395" cy="4663440"/>
        </p:xfrm>
        <a:graphic>
          <a:graphicData uri="http://schemas.openxmlformats.org/drawingml/2006/table">
            <a:tbl>
              <a:tblPr firstRow="1" bandRow="1">
                <a:tableStyleId>{5C22544A-7EE6-4342-B048-85BDC9FD1C3A}</a:tableStyleId>
              </a:tblPr>
              <a:tblGrid>
                <a:gridCol w="1684279">
                  <a:extLst>
                    <a:ext uri="{9D8B030D-6E8A-4147-A177-3AD203B41FA5}">
                      <a16:colId xmlns:a16="http://schemas.microsoft.com/office/drawing/2014/main" val="3355998604"/>
                    </a:ext>
                  </a:extLst>
                </a:gridCol>
                <a:gridCol w="1684279">
                  <a:extLst>
                    <a:ext uri="{9D8B030D-6E8A-4147-A177-3AD203B41FA5}">
                      <a16:colId xmlns:a16="http://schemas.microsoft.com/office/drawing/2014/main" val="2633811685"/>
                    </a:ext>
                  </a:extLst>
                </a:gridCol>
                <a:gridCol w="1684279">
                  <a:extLst>
                    <a:ext uri="{9D8B030D-6E8A-4147-A177-3AD203B41FA5}">
                      <a16:colId xmlns:a16="http://schemas.microsoft.com/office/drawing/2014/main" val="662211672"/>
                    </a:ext>
                  </a:extLst>
                </a:gridCol>
                <a:gridCol w="1684279">
                  <a:extLst>
                    <a:ext uri="{9D8B030D-6E8A-4147-A177-3AD203B41FA5}">
                      <a16:colId xmlns:a16="http://schemas.microsoft.com/office/drawing/2014/main" val="254788453"/>
                    </a:ext>
                  </a:extLst>
                </a:gridCol>
                <a:gridCol w="1684279">
                  <a:extLst>
                    <a:ext uri="{9D8B030D-6E8A-4147-A177-3AD203B41FA5}">
                      <a16:colId xmlns:a16="http://schemas.microsoft.com/office/drawing/2014/main" val="4196329862"/>
                    </a:ext>
                  </a:extLst>
                </a:gridCol>
              </a:tblGrid>
              <a:tr h="612611">
                <a:tc>
                  <a:txBody>
                    <a:bodyPr/>
                    <a:lstStyle/>
                    <a:p>
                      <a:pPr algn="ctr"/>
                      <a:endParaRPr lang="en-US" u="none">
                        <a:latin typeface="Calibri"/>
                      </a:endParaRPr>
                    </a:p>
                  </a:txBody>
                  <a:tcPr anchor="ctr">
                    <a:solidFill>
                      <a:srgbClr val="ED7D31"/>
                    </a:solidFill>
                  </a:tcPr>
                </a:tc>
                <a:tc>
                  <a:txBody>
                    <a:bodyPr/>
                    <a:lstStyle/>
                    <a:p>
                      <a:pPr algn="ctr"/>
                      <a:r>
                        <a:rPr lang="en-US" u="none">
                          <a:latin typeface="Calibri"/>
                        </a:rPr>
                        <a:t>Investors</a:t>
                      </a:r>
                    </a:p>
                  </a:txBody>
                  <a:tcPr anchor="ctr">
                    <a:solidFill>
                      <a:srgbClr val="ED7D31"/>
                    </a:solidFill>
                  </a:tcPr>
                </a:tc>
                <a:tc>
                  <a:txBody>
                    <a:bodyPr/>
                    <a:lstStyle/>
                    <a:p>
                      <a:pPr algn="ctr"/>
                      <a:r>
                        <a:rPr lang="en-US" u="none">
                          <a:latin typeface="Calibri"/>
                        </a:rPr>
                        <a:t>Decision Makers</a:t>
                      </a:r>
                    </a:p>
                  </a:txBody>
                  <a:tcPr anchor="ctr">
                    <a:solidFill>
                      <a:srgbClr val="ED7D31"/>
                    </a:solidFill>
                  </a:tcPr>
                </a:tc>
                <a:tc>
                  <a:txBody>
                    <a:bodyPr/>
                    <a:lstStyle/>
                    <a:p>
                      <a:pPr algn="ctr"/>
                      <a:r>
                        <a:rPr lang="en-US" u="none">
                          <a:latin typeface="Calibri"/>
                        </a:rPr>
                        <a:t>Advisors</a:t>
                      </a:r>
                    </a:p>
                  </a:txBody>
                  <a:tcPr anchor="ctr">
                    <a:solidFill>
                      <a:srgbClr val="ED7D31"/>
                    </a:solidFill>
                  </a:tcPr>
                </a:tc>
                <a:tc>
                  <a:txBody>
                    <a:bodyPr/>
                    <a:lstStyle/>
                    <a:p>
                      <a:pPr algn="ctr"/>
                      <a:r>
                        <a:rPr lang="en-US" u="none">
                          <a:latin typeface="Calibri"/>
                        </a:rPr>
                        <a:t>Receivers</a:t>
                      </a:r>
                    </a:p>
                  </a:txBody>
                  <a:tcPr anchor="ctr">
                    <a:solidFill>
                      <a:srgbClr val="ED7D31"/>
                    </a:solidFill>
                  </a:tcPr>
                </a:tc>
                <a:extLst>
                  <a:ext uri="{0D108BD9-81ED-4DB2-BD59-A6C34878D82A}">
                    <a16:rowId xmlns:a16="http://schemas.microsoft.com/office/drawing/2014/main" val="2809034987"/>
                  </a:ext>
                </a:extLst>
              </a:tr>
              <a:tr h="612611">
                <a:tc>
                  <a:txBody>
                    <a:bodyPr/>
                    <a:lstStyle/>
                    <a:p>
                      <a:pPr algn="ctr"/>
                      <a:r>
                        <a:rPr lang="en-US" b="1" u="none">
                          <a:solidFill>
                            <a:schemeClr val="bg1"/>
                          </a:solidFill>
                          <a:latin typeface="Calibri"/>
                        </a:rPr>
                        <a:t>Sponsors</a:t>
                      </a:r>
                    </a:p>
                  </a:txBody>
                  <a:tcPr anchor="ctr">
                    <a:solidFill>
                      <a:srgbClr val="ED7D31"/>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extLst>
                  <a:ext uri="{0D108BD9-81ED-4DB2-BD59-A6C34878D82A}">
                    <a16:rowId xmlns:a16="http://schemas.microsoft.com/office/drawing/2014/main" val="2149106793"/>
                  </a:ext>
                </a:extLst>
              </a:tr>
              <a:tr h="612611">
                <a:tc>
                  <a:txBody>
                    <a:bodyPr/>
                    <a:lstStyle/>
                    <a:p>
                      <a:pPr algn="ctr"/>
                      <a:r>
                        <a:rPr lang="en-US" b="1" u="none">
                          <a:solidFill>
                            <a:schemeClr val="bg1"/>
                          </a:solidFill>
                          <a:latin typeface="Calibri"/>
                        </a:rPr>
                        <a:t>Managers</a:t>
                      </a:r>
                    </a:p>
                  </a:txBody>
                  <a:tcPr anchor="ctr">
                    <a:solidFill>
                      <a:srgbClr val="ED7D31"/>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tc>
                  <a:txBody>
                    <a:bodyPr/>
                    <a:lstStyle/>
                    <a:p>
                      <a:pPr lvl="0" algn="ctr">
                        <a:buNone/>
                      </a:pPr>
                      <a:r>
                        <a:rPr lang="en-US" sz="1800" b="0" i="0" u="none" strike="noStrike" noProof="0">
                          <a:solidFill>
                            <a:srgbClr val="000000"/>
                          </a:solidFill>
                          <a:latin typeface="Calibri"/>
                        </a:rPr>
                        <a:t>Dr. McConomy</a:t>
                      </a:r>
                    </a:p>
                    <a:p>
                      <a:pPr lvl="0" algn="ctr">
                        <a:buNone/>
                      </a:pPr>
                      <a:r>
                        <a:rPr lang="en-US" sz="1800" b="0" i="0" u="none" strike="noStrike" noProof="0">
                          <a:solidFill>
                            <a:srgbClr val="000000"/>
                          </a:solidFill>
                          <a:latin typeface="Calibri"/>
                        </a:rPr>
                        <a:t>Dr. Ordonez</a:t>
                      </a:r>
                      <a:endParaRPr lang="en-US"/>
                    </a:p>
                  </a:txBody>
                  <a:tcPr anchor="ctr">
                    <a:solidFill>
                      <a:schemeClr val="bg2">
                        <a:lumMod val="20000"/>
                        <a:lumOff val="80000"/>
                      </a:schemeClr>
                    </a:solidFill>
                  </a:tcPr>
                </a:tc>
                <a:tc>
                  <a:txBody>
                    <a:bodyPr/>
                    <a:lstStyle/>
                    <a:p>
                      <a:pPr lvl="0" algn="ctr">
                        <a:buNone/>
                      </a:pPr>
                      <a:r>
                        <a:rPr lang="en-US" sz="1800" b="0" i="0" u="none" strike="noStrike" noProof="0">
                          <a:solidFill>
                            <a:srgbClr val="000000"/>
                          </a:solidFill>
                          <a:latin typeface="Calibri"/>
                        </a:rPr>
                        <a:t>Dr. McConomy</a:t>
                      </a:r>
                    </a:p>
                    <a:p>
                      <a:pPr lvl="0" algn="ctr">
                        <a:buNone/>
                      </a:pPr>
                      <a:r>
                        <a:rPr lang="en-US" sz="1800" b="0" i="0" u="none" strike="noStrike" noProof="0">
                          <a:solidFill>
                            <a:srgbClr val="000000"/>
                          </a:solidFill>
                          <a:latin typeface="Calibri"/>
                        </a:rPr>
                        <a:t>Dr. Ordonez</a:t>
                      </a:r>
                      <a:endParaRPr lang="en-US"/>
                    </a:p>
                  </a:txBody>
                  <a:tcPr anchor="ctr">
                    <a:solidFill>
                      <a:schemeClr val="bg2">
                        <a:lumMod val="20000"/>
                        <a:lumOff val="80000"/>
                      </a:schemeClr>
                    </a:solidFill>
                  </a:tcPr>
                </a:tc>
                <a:extLst>
                  <a:ext uri="{0D108BD9-81ED-4DB2-BD59-A6C34878D82A}">
                    <a16:rowId xmlns:a16="http://schemas.microsoft.com/office/drawing/2014/main" val="1742232316"/>
                  </a:ext>
                </a:extLst>
              </a:tr>
              <a:tr h="612611">
                <a:tc>
                  <a:txBody>
                    <a:bodyPr/>
                    <a:lstStyle/>
                    <a:p>
                      <a:pPr algn="ctr"/>
                      <a:r>
                        <a:rPr lang="en-US" b="1" u="none">
                          <a:solidFill>
                            <a:schemeClr val="bg1"/>
                          </a:solidFill>
                          <a:latin typeface="Calibri"/>
                        </a:rPr>
                        <a:t>Experts</a:t>
                      </a:r>
                    </a:p>
                  </a:txBody>
                  <a:tcPr anchor="ctr">
                    <a:solidFill>
                      <a:srgbClr val="ED7D31"/>
                    </a:solidFill>
                  </a:tcPr>
                </a:tc>
                <a:tc>
                  <a:txBody>
                    <a:bodyPr/>
                    <a:lstStyle/>
                    <a:p>
                      <a:pPr algn="ctr"/>
                      <a:r>
                        <a:rPr lang="en-US" u="none">
                          <a:latin typeface="Calibri"/>
                        </a:rPr>
                        <a:t>Rockwell Auto.</a:t>
                      </a:r>
                    </a:p>
                  </a:txBody>
                  <a:tcPr anchor="ctr">
                    <a:solidFill>
                      <a:schemeClr val="bg2">
                        <a:lumMod val="20000"/>
                        <a:lumOff val="80000"/>
                      </a:schemeClr>
                    </a:solidFill>
                  </a:tcPr>
                </a:tc>
                <a:tc>
                  <a:txBody>
                    <a:bodyPr/>
                    <a:lstStyle/>
                    <a:p>
                      <a:pPr algn="ctr"/>
                      <a:r>
                        <a:rPr lang="en-US" u="none">
                          <a:latin typeface="Calibri"/>
                        </a:rPr>
                        <a:t>Rockwell Auto.</a:t>
                      </a:r>
                    </a:p>
                  </a:txBody>
                  <a:tcPr anchor="ctr">
                    <a:solidFill>
                      <a:schemeClr val="bg2">
                        <a:lumMod val="20000"/>
                        <a:lumOff val="80000"/>
                      </a:schemeClr>
                    </a:solidFill>
                  </a:tcPr>
                </a:tc>
                <a:tc>
                  <a:txBody>
                    <a:bodyPr/>
                    <a:lstStyle/>
                    <a:p>
                      <a:pPr lvl="0" algn="ctr">
                        <a:buNone/>
                      </a:pPr>
                      <a:r>
                        <a:rPr lang="en-US" sz="1800" b="0" i="0" u="none" strike="noStrike" noProof="0">
                          <a:solidFill>
                            <a:srgbClr val="000000"/>
                          </a:solidFill>
                          <a:latin typeface="Calibri"/>
                        </a:rPr>
                        <a:t>Dr. McConomy</a:t>
                      </a:r>
                    </a:p>
                    <a:p>
                      <a:pPr lvl="0" algn="ctr">
                        <a:buNone/>
                      </a:pPr>
                      <a:r>
                        <a:rPr lang="en-US" sz="1800" b="0" i="0" u="none" strike="noStrike" noProof="0">
                          <a:solidFill>
                            <a:srgbClr val="000000"/>
                          </a:solidFill>
                          <a:latin typeface="Calibri"/>
                        </a:rPr>
                        <a:t>Dr. Ordonez</a:t>
                      </a:r>
                      <a:endParaRPr lang="en-US"/>
                    </a:p>
                  </a:txBody>
                  <a:tcPr anchor="ctr">
                    <a:solidFill>
                      <a:schemeClr val="bg2">
                        <a:lumMod val="20000"/>
                        <a:lumOff val="80000"/>
                      </a:schemeClr>
                    </a:solidFill>
                  </a:tcPr>
                </a:tc>
                <a:tc>
                  <a:txBody>
                    <a:bodyPr/>
                    <a:lstStyle/>
                    <a:p>
                      <a:pPr algn="ctr"/>
                      <a:r>
                        <a:rPr lang="en-US" u="none">
                          <a:latin typeface="Calibri"/>
                        </a:rPr>
                        <a:t>Rockwell Auto.</a:t>
                      </a:r>
                    </a:p>
                  </a:txBody>
                  <a:tcPr anchor="ctr">
                    <a:solidFill>
                      <a:schemeClr val="bg2">
                        <a:lumMod val="20000"/>
                        <a:lumOff val="80000"/>
                      </a:schemeClr>
                    </a:solidFill>
                  </a:tcPr>
                </a:tc>
                <a:extLst>
                  <a:ext uri="{0D108BD9-81ED-4DB2-BD59-A6C34878D82A}">
                    <a16:rowId xmlns:a16="http://schemas.microsoft.com/office/drawing/2014/main" val="1888928426"/>
                  </a:ext>
                </a:extLst>
              </a:tr>
              <a:tr h="872506">
                <a:tc>
                  <a:txBody>
                    <a:bodyPr/>
                    <a:lstStyle/>
                    <a:p>
                      <a:pPr algn="ctr"/>
                      <a:r>
                        <a:rPr lang="en-US" b="1" u="none">
                          <a:solidFill>
                            <a:schemeClr val="bg1"/>
                          </a:solidFill>
                          <a:latin typeface="Calibri"/>
                        </a:rPr>
                        <a:t>Operators</a:t>
                      </a:r>
                    </a:p>
                  </a:txBody>
                  <a:tcPr anchor="ctr">
                    <a:solidFill>
                      <a:srgbClr val="ED7D31"/>
                    </a:solidFill>
                  </a:tcPr>
                </a:tc>
                <a:tc>
                  <a:txBody>
                    <a:bodyPr/>
                    <a:lstStyle/>
                    <a:p>
                      <a:pPr algn="ctr"/>
                      <a:r>
                        <a:rPr lang="en-US" u="none">
                          <a:latin typeface="Calibri"/>
                        </a:rPr>
                        <a:t>N/A</a:t>
                      </a:r>
                    </a:p>
                  </a:txBody>
                  <a:tcPr anchor="ctr">
                    <a:solidFill>
                      <a:schemeClr val="bg2">
                        <a:lumMod val="20000"/>
                        <a:lumOff val="80000"/>
                      </a:schemeClr>
                    </a:solidFill>
                  </a:tcPr>
                </a:tc>
                <a:tc>
                  <a:txBody>
                    <a:bodyPr/>
                    <a:lstStyle/>
                    <a:p>
                      <a:pPr algn="ct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Ordonez</a:t>
                      </a:r>
                    </a:p>
                    <a:p>
                      <a:pPr lvl="0" algn="ctr">
                        <a:buNone/>
                      </a:pPr>
                      <a:r>
                        <a:rPr lang="en-US" u="none">
                          <a:latin typeface="Calibri"/>
                        </a:rPr>
                        <a:t>Rockwell Auto. </a:t>
                      </a:r>
                    </a:p>
                  </a:txBody>
                  <a:tcPr anchor="ctr">
                    <a:solidFill>
                      <a:schemeClr val="bg2">
                        <a:lumMod val="20000"/>
                        <a:lumOff val="80000"/>
                      </a:schemeClr>
                    </a:solidFill>
                  </a:tcPr>
                </a:tc>
                <a:tc>
                  <a:txBody>
                    <a:bodyPr/>
                    <a:lstStyle/>
                    <a:p>
                      <a:pPr algn="ctr"/>
                      <a:r>
                        <a:rPr lang="en-US" u="none">
                          <a:highlight>
                            <a:srgbClr val="FFFF00"/>
                          </a:highlight>
                          <a:latin typeface="Calibri"/>
                        </a:rPr>
                        <a:t>Dr. Ordonez</a:t>
                      </a:r>
                    </a:p>
                    <a:p>
                      <a:pPr lvl="0" algn="ctr">
                        <a:buNone/>
                      </a:pPr>
                      <a:r>
                        <a:rPr lang="en-US" u="none">
                          <a:highlight>
                            <a:srgbClr val="FFFF00"/>
                          </a:highlight>
                          <a:latin typeface="Calibri"/>
                        </a:rPr>
                        <a:t>Students, TA's</a:t>
                      </a:r>
                    </a:p>
                    <a:p>
                      <a:pPr lvl="0" algn="ctr">
                        <a:buNone/>
                      </a:pPr>
                      <a:r>
                        <a:rPr lang="en-US" u="none">
                          <a:highlight>
                            <a:srgbClr val="FFFF00"/>
                          </a:highlight>
                          <a:latin typeface="Calibri"/>
                        </a:rPr>
                        <a:t>Rockwell Auto.</a:t>
                      </a:r>
                    </a:p>
                  </a:txBody>
                  <a:tcPr anchor="ctr">
                    <a:solidFill>
                      <a:schemeClr val="bg2">
                        <a:lumMod val="20000"/>
                        <a:lumOff val="80000"/>
                      </a:schemeClr>
                    </a:solidFill>
                  </a:tcPr>
                </a:tc>
                <a:extLst>
                  <a:ext uri="{0D108BD9-81ED-4DB2-BD59-A6C34878D82A}">
                    <a16:rowId xmlns:a16="http://schemas.microsoft.com/office/drawing/2014/main" val="3552905609"/>
                  </a:ext>
                </a:extLst>
              </a:tr>
              <a:tr h="1132400">
                <a:tc>
                  <a:txBody>
                    <a:bodyPr/>
                    <a:lstStyle/>
                    <a:p>
                      <a:pPr algn="ctr"/>
                      <a:r>
                        <a:rPr lang="en-US" b="1" u="none">
                          <a:solidFill>
                            <a:schemeClr val="bg1"/>
                          </a:solidFill>
                          <a:latin typeface="Calibri"/>
                        </a:rPr>
                        <a:t>General Readers</a:t>
                      </a:r>
                    </a:p>
                  </a:txBody>
                  <a:tcPr anchor="ctr">
                    <a:solidFill>
                      <a:srgbClr val="ED7D31"/>
                    </a:solidFill>
                  </a:tcPr>
                </a:tc>
                <a:tc>
                  <a:txBody>
                    <a:bodyPr/>
                    <a:lstStyle/>
                    <a:p>
                      <a:pPr algn="ctr"/>
                      <a:r>
                        <a:rPr lang="en-US" u="none">
                          <a:latin typeface="Calibri"/>
                        </a:rPr>
                        <a:t>N/A</a:t>
                      </a:r>
                    </a:p>
                  </a:txBody>
                  <a:tcPr anchor="ctr">
                    <a:solidFill>
                      <a:schemeClr val="bg2">
                        <a:lumMod val="20000"/>
                        <a:lumOff val="80000"/>
                      </a:schemeClr>
                    </a:solidFill>
                  </a:tcPr>
                </a:tc>
                <a:tc>
                  <a:txBody>
                    <a:bodyPr/>
                    <a:lstStyle/>
                    <a:p>
                      <a:pPr algn="ct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McConomy</a:t>
                      </a:r>
                    </a:p>
                    <a:p>
                      <a:pPr lvl="0" algn="ctr">
                        <a:buNone/>
                      </a:pPr>
                      <a:r>
                        <a:rPr lang="en-US" u="none">
                          <a:latin typeface="Calibri"/>
                        </a:rPr>
                        <a:t>Dr. Ordonez</a:t>
                      </a:r>
                    </a:p>
                    <a:p>
                      <a:pPr lvl="0" algn="ctr">
                        <a:buNone/>
                      </a:pPr>
                      <a:r>
                        <a:rPr lang="en-US" u="none">
                          <a:latin typeface="Calibri"/>
                        </a:rPr>
                        <a:t>Students, TA's</a:t>
                      </a:r>
                    </a:p>
                    <a:p>
                      <a:pPr lvl="0" algn="ctr">
                        <a:buNone/>
                      </a:pPr>
                      <a:r>
                        <a:rPr lang="en-US" u="none">
                          <a:latin typeface="Calibri"/>
                        </a:rPr>
                        <a:t>General Public</a:t>
                      </a:r>
                    </a:p>
                  </a:txBody>
                  <a:tcPr anchor="ctr">
                    <a:solidFill>
                      <a:schemeClr val="bg2">
                        <a:lumMod val="20000"/>
                        <a:lumOff val="80000"/>
                      </a:schemeClr>
                    </a:solidFill>
                  </a:tcPr>
                </a:tc>
                <a:extLst>
                  <a:ext uri="{0D108BD9-81ED-4DB2-BD59-A6C34878D82A}">
                    <a16:rowId xmlns:a16="http://schemas.microsoft.com/office/drawing/2014/main" val="2916806045"/>
                  </a:ext>
                </a:extLst>
              </a:tr>
            </a:tbl>
          </a:graphicData>
        </a:graphic>
      </p:graphicFrame>
    </p:spTree>
    <p:extLst>
      <p:ext uri="{BB962C8B-B14F-4D97-AF65-F5344CB8AC3E}">
        <p14:creationId xmlns:p14="http://schemas.microsoft.com/office/powerpoint/2010/main" val="9411397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E5A90A-1636-E6D0-243C-E825A95B05AE}"/>
              </a:ext>
            </a:extLst>
          </p:cNvPr>
          <p:cNvSpPr>
            <a:spLocks noGrp="1"/>
          </p:cNvSpPr>
          <p:nvPr>
            <p:ph type="title"/>
          </p:nvPr>
        </p:nvSpPr>
        <p:spPr/>
        <p:txBody>
          <a:bodyPr/>
          <a:lstStyle/>
          <a:p>
            <a:r>
              <a:rPr lang="en-US"/>
              <a:t>Customer Needs</a:t>
            </a:r>
          </a:p>
        </p:txBody>
      </p:sp>
      <p:sp>
        <p:nvSpPr>
          <p:cNvPr id="4" name="Slide Number Placeholder 3">
            <a:extLst>
              <a:ext uri="{FF2B5EF4-FFF2-40B4-BE49-F238E27FC236}">
                <a16:creationId xmlns:a16="http://schemas.microsoft.com/office/drawing/2014/main" id="{6077AF4D-350E-6743-A68A-5D94671DA77D}"/>
              </a:ext>
            </a:extLst>
          </p:cNvPr>
          <p:cNvSpPr>
            <a:spLocks noGrp="1"/>
          </p:cNvSpPr>
          <p:nvPr>
            <p:ph type="sldNum" sz="quarter" idx="10"/>
          </p:nvPr>
        </p:nvSpPr>
        <p:spPr/>
        <p:txBody>
          <a:bodyPr/>
          <a:lstStyle/>
          <a:p>
            <a:fld id="{A5AEF524-62EC-C340-82A1-9F47B6C43E55}" type="slidenum">
              <a:rPr lang="en-US" smtClean="0"/>
              <a:t>16</a:t>
            </a:fld>
            <a:endParaRPr lang="en-US"/>
          </a:p>
        </p:txBody>
      </p:sp>
      <p:sp>
        <p:nvSpPr>
          <p:cNvPr id="3" name="Footer Placeholder 2">
            <a:extLst>
              <a:ext uri="{FF2B5EF4-FFF2-40B4-BE49-F238E27FC236}">
                <a16:creationId xmlns:a16="http://schemas.microsoft.com/office/drawing/2014/main" id="{CD6D1F7D-444B-332F-E636-7890E439C252}"/>
              </a:ext>
            </a:extLst>
          </p:cNvPr>
          <p:cNvSpPr>
            <a:spLocks noGrp="1"/>
          </p:cNvSpPr>
          <p:nvPr>
            <p:ph type="ftr" sz="quarter" idx="11"/>
          </p:nvPr>
        </p:nvSpPr>
        <p:spPr/>
        <p:txBody>
          <a:bodyPr/>
          <a:lstStyle/>
          <a:p>
            <a:r>
              <a:rPr lang="en-US">
                <a:ea typeface="Calibri"/>
                <a:cs typeface="Calibri"/>
              </a:rPr>
              <a:t>Team 519: PLC Controls Lab </a:t>
            </a:r>
            <a:endParaRPr lang="en-US">
              <a:solidFill>
                <a:srgbClr val="000000"/>
              </a:solidFill>
              <a:ea typeface="Calibri"/>
              <a:cs typeface="Calibri"/>
            </a:endParaRPr>
          </a:p>
        </p:txBody>
      </p:sp>
      <p:sp>
        <p:nvSpPr>
          <p:cNvPr id="13" name="Text Placeholder 12">
            <a:extLst>
              <a:ext uri="{FF2B5EF4-FFF2-40B4-BE49-F238E27FC236}">
                <a16:creationId xmlns:a16="http://schemas.microsoft.com/office/drawing/2014/main" id="{7CDEF43E-6B8B-56FE-5891-51F7A5D21635}"/>
              </a:ext>
            </a:extLst>
          </p:cNvPr>
          <p:cNvSpPr>
            <a:spLocks noGrp="1"/>
          </p:cNvSpPr>
          <p:nvPr>
            <p:ph type="body" sz="quarter" idx="21"/>
          </p:nvPr>
        </p:nvSpPr>
        <p:spPr/>
        <p:txBody>
          <a:bodyPr/>
          <a:lstStyle/>
          <a:p>
            <a:r>
              <a:rPr lang="en-US"/>
              <a:t>Mason Walters</a:t>
            </a:r>
          </a:p>
        </p:txBody>
      </p:sp>
      <p:sp>
        <p:nvSpPr>
          <p:cNvPr id="2" name="Rounded Rectangle 1">
            <a:extLst>
              <a:ext uri="{FF2B5EF4-FFF2-40B4-BE49-F238E27FC236}">
                <a16:creationId xmlns:a16="http://schemas.microsoft.com/office/drawing/2014/main" id="{9B30C17F-E5B1-9D68-4F96-FD3D65316BCA}"/>
              </a:ext>
            </a:extLst>
          </p:cNvPr>
          <p:cNvSpPr/>
          <p:nvPr/>
        </p:nvSpPr>
        <p:spPr>
          <a:xfrm>
            <a:off x="1379213" y="2284397"/>
            <a:ext cx="3429000" cy="1491915"/>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i="1"/>
              <a:t>Customer Need #1</a:t>
            </a:r>
          </a:p>
        </p:txBody>
      </p:sp>
      <p:sp>
        <p:nvSpPr>
          <p:cNvPr id="5" name="Rounded Rectangle 4">
            <a:extLst>
              <a:ext uri="{FF2B5EF4-FFF2-40B4-BE49-F238E27FC236}">
                <a16:creationId xmlns:a16="http://schemas.microsoft.com/office/drawing/2014/main" id="{FED990CB-1383-5892-D9E5-D82C28EC5364}"/>
              </a:ext>
            </a:extLst>
          </p:cNvPr>
          <p:cNvSpPr/>
          <p:nvPr/>
        </p:nvSpPr>
        <p:spPr>
          <a:xfrm>
            <a:off x="1379213" y="4142698"/>
            <a:ext cx="3429000" cy="1491915"/>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i="1"/>
              <a:t>Customer Need #2</a:t>
            </a:r>
          </a:p>
        </p:txBody>
      </p:sp>
      <p:sp>
        <p:nvSpPr>
          <p:cNvPr id="6" name="Rounded Rectangle 5">
            <a:extLst>
              <a:ext uri="{FF2B5EF4-FFF2-40B4-BE49-F238E27FC236}">
                <a16:creationId xmlns:a16="http://schemas.microsoft.com/office/drawing/2014/main" id="{AB5A6734-B69F-DFFA-623E-74DC89C8A497}"/>
              </a:ext>
            </a:extLst>
          </p:cNvPr>
          <p:cNvSpPr/>
          <p:nvPr/>
        </p:nvSpPr>
        <p:spPr>
          <a:xfrm>
            <a:off x="6096000" y="4142699"/>
            <a:ext cx="3429000" cy="1491915"/>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i="1"/>
              <a:t>Customer Need #4</a:t>
            </a:r>
          </a:p>
        </p:txBody>
      </p:sp>
      <p:sp>
        <p:nvSpPr>
          <p:cNvPr id="8" name="Rounded Rectangle 7">
            <a:extLst>
              <a:ext uri="{FF2B5EF4-FFF2-40B4-BE49-F238E27FC236}">
                <a16:creationId xmlns:a16="http://schemas.microsoft.com/office/drawing/2014/main" id="{C4796A38-97C5-99FC-BB9B-ECA797660BE1}"/>
              </a:ext>
            </a:extLst>
          </p:cNvPr>
          <p:cNvSpPr/>
          <p:nvPr/>
        </p:nvSpPr>
        <p:spPr>
          <a:xfrm>
            <a:off x="6096000" y="2284397"/>
            <a:ext cx="3429000" cy="1491915"/>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i="1"/>
              <a:t>Customer Need #3</a:t>
            </a:r>
          </a:p>
        </p:txBody>
      </p:sp>
      <p:sp>
        <p:nvSpPr>
          <p:cNvPr id="9" name="Rounded Rectangle 8">
            <a:extLst>
              <a:ext uri="{FF2B5EF4-FFF2-40B4-BE49-F238E27FC236}">
                <a16:creationId xmlns:a16="http://schemas.microsoft.com/office/drawing/2014/main" id="{23DFBEA2-5629-0C4D-7427-D1D691C4589E}"/>
              </a:ext>
            </a:extLst>
          </p:cNvPr>
          <p:cNvSpPr/>
          <p:nvPr/>
        </p:nvSpPr>
        <p:spPr>
          <a:xfrm>
            <a:off x="1379213" y="2284397"/>
            <a:ext cx="3429000" cy="1491915"/>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a:t>The curriculum should prepare students to broaden their skill sets for future employment opportunities </a:t>
            </a:r>
          </a:p>
        </p:txBody>
      </p:sp>
      <p:sp>
        <p:nvSpPr>
          <p:cNvPr id="11" name="Rounded Rectangle 10">
            <a:extLst>
              <a:ext uri="{FF2B5EF4-FFF2-40B4-BE49-F238E27FC236}">
                <a16:creationId xmlns:a16="http://schemas.microsoft.com/office/drawing/2014/main" id="{D69B744F-25DF-AE9B-65CD-B22882A9DB2B}"/>
              </a:ext>
            </a:extLst>
          </p:cNvPr>
          <p:cNvSpPr/>
          <p:nvPr/>
        </p:nvSpPr>
        <p:spPr>
          <a:xfrm>
            <a:off x="1379213" y="4142698"/>
            <a:ext cx="3429000" cy="1491915"/>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a:t>The curriculum should match the content covered at other universities and preliminary training</a:t>
            </a:r>
          </a:p>
        </p:txBody>
      </p:sp>
      <p:sp>
        <p:nvSpPr>
          <p:cNvPr id="12" name="Rounded Rectangle 11">
            <a:extLst>
              <a:ext uri="{FF2B5EF4-FFF2-40B4-BE49-F238E27FC236}">
                <a16:creationId xmlns:a16="http://schemas.microsoft.com/office/drawing/2014/main" id="{116C2412-D705-40EC-CC22-95BEB7A636CB}"/>
              </a:ext>
            </a:extLst>
          </p:cNvPr>
          <p:cNvSpPr/>
          <p:nvPr/>
        </p:nvSpPr>
        <p:spPr>
          <a:xfrm>
            <a:off x="6096000" y="2284397"/>
            <a:ext cx="3429000" cy="1491915"/>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a:t>Focus on software and hardware troubleshooting with a focus in ladder logic</a:t>
            </a:r>
          </a:p>
        </p:txBody>
      </p:sp>
      <p:sp>
        <p:nvSpPr>
          <p:cNvPr id="14" name="Rounded Rectangle 13">
            <a:extLst>
              <a:ext uri="{FF2B5EF4-FFF2-40B4-BE49-F238E27FC236}">
                <a16:creationId xmlns:a16="http://schemas.microsoft.com/office/drawing/2014/main" id="{7A9278D7-05BE-588D-31A6-41DB70ACC4F8}"/>
              </a:ext>
            </a:extLst>
          </p:cNvPr>
          <p:cNvSpPr/>
          <p:nvPr/>
        </p:nvSpPr>
        <p:spPr>
          <a:xfrm>
            <a:off x="6096000" y="4142698"/>
            <a:ext cx="3429000" cy="1491915"/>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a:t>Beneficial concepts added to the labs would include the creation of communication networks, human machine interfaces (HMIs), and structured text</a:t>
            </a:r>
          </a:p>
        </p:txBody>
      </p:sp>
    </p:spTree>
    <p:extLst>
      <p:ext uri="{BB962C8B-B14F-4D97-AF65-F5344CB8AC3E}">
        <p14:creationId xmlns:p14="http://schemas.microsoft.com/office/powerpoint/2010/main" val="353599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ppt_w*0.7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strVal val="#ppt_w*0.70"/>
                                          </p:val>
                                        </p:tav>
                                        <p:tav tm="100000">
                                          <p:val>
                                            <p:strVal val="#ppt_w"/>
                                          </p:val>
                                        </p:tav>
                                      </p:tavLst>
                                    </p:anim>
                                    <p:anim calcmode="lin" valueType="num">
                                      <p:cBhvr>
                                        <p:cTn id="15" dur="500" fill="hold"/>
                                        <p:tgtEl>
                                          <p:spTgt spid="11"/>
                                        </p:tgtEl>
                                        <p:attrNameLst>
                                          <p:attrName>ppt_h</p:attrName>
                                        </p:attrNameLst>
                                      </p:cBhvr>
                                      <p:tavLst>
                                        <p:tav tm="0">
                                          <p:val>
                                            <p:strVal val="#ppt_h"/>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strVal val="#ppt_w*0.70"/>
                                          </p:val>
                                        </p:tav>
                                        <p:tav tm="100000">
                                          <p:val>
                                            <p:strVal val="#ppt_w"/>
                                          </p:val>
                                        </p:tav>
                                      </p:tavLst>
                                    </p:anim>
                                    <p:anim calcmode="lin" valueType="num">
                                      <p:cBhvr>
                                        <p:cTn id="22" dur="500" fill="hold"/>
                                        <p:tgtEl>
                                          <p:spTgt spid="12"/>
                                        </p:tgtEl>
                                        <p:attrNameLst>
                                          <p:attrName>ppt_h</p:attrName>
                                        </p:attrNameLst>
                                      </p:cBhvr>
                                      <p:tavLst>
                                        <p:tav tm="0">
                                          <p:val>
                                            <p:strVal val="#ppt_h"/>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strVal val="#ppt_w*0.70"/>
                                          </p:val>
                                        </p:tav>
                                        <p:tav tm="100000">
                                          <p:val>
                                            <p:strVal val="#ppt_w"/>
                                          </p:val>
                                        </p:tav>
                                      </p:tavLst>
                                    </p:anim>
                                    <p:anim calcmode="lin" valueType="num">
                                      <p:cBhvr>
                                        <p:cTn id="29" dur="500" fill="hold"/>
                                        <p:tgtEl>
                                          <p:spTgt spid="14"/>
                                        </p:tgtEl>
                                        <p:attrNameLst>
                                          <p:attrName>ppt_h</p:attrName>
                                        </p:attrNameLst>
                                      </p:cBhvr>
                                      <p:tavLst>
                                        <p:tav tm="0">
                                          <p:val>
                                            <p:strVal val="#ppt_h"/>
                                          </p:val>
                                        </p:tav>
                                        <p:tav tm="100000">
                                          <p:val>
                                            <p:strVal val="#ppt_h"/>
                                          </p:val>
                                        </p:tav>
                                      </p:tavLst>
                                    </p:anim>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r>
              <a:rPr lang="en-US">
                <a:ea typeface="Calibri"/>
                <a:cs typeface="Calibri"/>
              </a:rPr>
              <a:t>Team 519: PLC Controls Lab </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17</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r>
              <a:rPr lang="en-US"/>
              <a:t>Functional Decomposition</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Mason Walters</a:t>
            </a:r>
          </a:p>
        </p:txBody>
      </p:sp>
      <p:graphicFrame>
        <p:nvGraphicFramePr>
          <p:cNvPr id="16" name="Diagram 15">
            <a:extLst>
              <a:ext uri="{FF2B5EF4-FFF2-40B4-BE49-F238E27FC236}">
                <a16:creationId xmlns:a16="http://schemas.microsoft.com/office/drawing/2014/main" id="{9DD20E6D-2016-14A0-5A69-703A1C6C6892}"/>
              </a:ext>
            </a:extLst>
          </p:cNvPr>
          <p:cNvGraphicFramePr/>
          <p:nvPr>
            <p:extLst>
              <p:ext uri="{D42A27DB-BD31-4B8C-83A1-F6EECF244321}">
                <p14:modId xmlns:p14="http://schemas.microsoft.com/office/powerpoint/2010/main" val="2515948409"/>
              </p:ext>
            </p:extLst>
          </p:nvPr>
        </p:nvGraphicFramePr>
        <p:xfrm>
          <a:off x="551622" y="1417476"/>
          <a:ext cx="9564756" cy="44879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1112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r>
              <a:rPr lang="en-US">
                <a:ea typeface="Calibri"/>
                <a:cs typeface="Calibri"/>
              </a:rPr>
              <a:t>Team 519: PLC Controls Lab </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18</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r>
              <a:rPr lang="en-US"/>
              <a:t>Functional Decomposition</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Mason Walters</a:t>
            </a:r>
          </a:p>
        </p:txBody>
      </p:sp>
      <p:graphicFrame>
        <p:nvGraphicFramePr>
          <p:cNvPr id="2" name="Diagram 1">
            <a:extLst>
              <a:ext uri="{FF2B5EF4-FFF2-40B4-BE49-F238E27FC236}">
                <a16:creationId xmlns:a16="http://schemas.microsoft.com/office/drawing/2014/main" id="{4471519A-19C8-8973-BDE5-667013332837}"/>
              </a:ext>
            </a:extLst>
          </p:cNvPr>
          <p:cNvGraphicFramePr/>
          <p:nvPr>
            <p:extLst>
              <p:ext uri="{D42A27DB-BD31-4B8C-83A1-F6EECF244321}">
                <p14:modId xmlns:p14="http://schemas.microsoft.com/office/powerpoint/2010/main" val="3466818754"/>
              </p:ext>
            </p:extLst>
          </p:nvPr>
        </p:nvGraphicFramePr>
        <p:xfrm>
          <a:off x="2032000" y="1417476"/>
          <a:ext cx="7072243" cy="47208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764133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r>
              <a:rPr lang="en-US">
                <a:ea typeface="Calibri"/>
                <a:cs typeface="Calibri"/>
              </a:rPr>
              <a:t>Team 519: PLC Controls Lab </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19</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r>
              <a:rPr lang="en-US"/>
              <a:t>Functional Decomposition</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Mason Walters</a:t>
            </a:r>
          </a:p>
        </p:txBody>
      </p:sp>
      <p:graphicFrame>
        <p:nvGraphicFramePr>
          <p:cNvPr id="2" name="Diagram 1">
            <a:extLst>
              <a:ext uri="{FF2B5EF4-FFF2-40B4-BE49-F238E27FC236}">
                <a16:creationId xmlns:a16="http://schemas.microsoft.com/office/drawing/2014/main" id="{AFACE8F8-994A-6859-7D95-64D494A8731D}"/>
              </a:ext>
            </a:extLst>
          </p:cNvPr>
          <p:cNvGraphicFramePr/>
          <p:nvPr>
            <p:extLst>
              <p:ext uri="{D42A27DB-BD31-4B8C-83A1-F6EECF244321}">
                <p14:modId xmlns:p14="http://schemas.microsoft.com/office/powerpoint/2010/main" val="246175762"/>
              </p:ext>
            </p:extLst>
          </p:nvPr>
        </p:nvGraphicFramePr>
        <p:xfrm>
          <a:off x="1798203" y="1569463"/>
          <a:ext cx="7787861" cy="49456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99727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91F49F32-7942-1BD7-9A55-B8DE71738D4A}"/>
              </a:ext>
            </a:extLst>
          </p:cNvPr>
          <p:cNvSpPr>
            <a:spLocks noGrp="1"/>
          </p:cNvSpPr>
          <p:nvPr>
            <p:ph type="title"/>
          </p:nvPr>
        </p:nvSpPr>
        <p:spPr/>
        <p:txBody>
          <a:bodyPr/>
          <a:lstStyle/>
          <a:p>
            <a:r>
              <a:rPr lang="en-US"/>
              <a:t>Meet the Team</a:t>
            </a:r>
          </a:p>
        </p:txBody>
      </p:sp>
      <p:sp>
        <p:nvSpPr>
          <p:cNvPr id="4" name="Slide Number Placeholder 3">
            <a:extLst>
              <a:ext uri="{FF2B5EF4-FFF2-40B4-BE49-F238E27FC236}">
                <a16:creationId xmlns:a16="http://schemas.microsoft.com/office/drawing/2014/main" id="{4F1753F2-50AB-1E88-A02D-7D367A3963CF}"/>
              </a:ext>
            </a:extLst>
          </p:cNvPr>
          <p:cNvSpPr>
            <a:spLocks noGrp="1"/>
          </p:cNvSpPr>
          <p:nvPr>
            <p:ph type="sldNum" sz="quarter" idx="10"/>
          </p:nvPr>
        </p:nvSpPr>
        <p:spPr/>
        <p:txBody>
          <a:bodyPr/>
          <a:lstStyle/>
          <a:p>
            <a:fld id="{A5AEF524-62EC-C340-82A1-9F47B6C43E55}" type="slidenum">
              <a:rPr lang="en-US" smtClean="0"/>
              <a:t>2</a:t>
            </a:fld>
            <a:endParaRPr lang="en-US"/>
          </a:p>
        </p:txBody>
      </p:sp>
      <p:sp>
        <p:nvSpPr>
          <p:cNvPr id="3" name="Footer Placeholder 2">
            <a:extLst>
              <a:ext uri="{FF2B5EF4-FFF2-40B4-BE49-F238E27FC236}">
                <a16:creationId xmlns:a16="http://schemas.microsoft.com/office/drawing/2014/main" id="{D5FC5510-99AC-7F87-A5D8-0AB6738E1247}"/>
              </a:ext>
            </a:extLst>
          </p:cNvPr>
          <p:cNvSpPr>
            <a:spLocks noGrp="1"/>
          </p:cNvSpPr>
          <p:nvPr>
            <p:ph type="ftr" sz="quarter" idx="11"/>
          </p:nvPr>
        </p:nvSpPr>
        <p:spPr/>
        <p:txBody>
          <a:bodyPr/>
          <a:lstStyle/>
          <a:p>
            <a:r>
              <a:rPr lang="en-US">
                <a:ea typeface="Calibri"/>
                <a:cs typeface="Calibri"/>
              </a:rPr>
              <a:t>Team 519: PLC Controls Lab</a:t>
            </a:r>
            <a:endParaRPr lang="en-US"/>
          </a:p>
        </p:txBody>
      </p:sp>
      <p:pic>
        <p:nvPicPr>
          <p:cNvPr id="7" name="Picture Placeholder 6" descr="A person in a suit and tie&#10;&#10;Description automatically generated">
            <a:extLst>
              <a:ext uri="{FF2B5EF4-FFF2-40B4-BE49-F238E27FC236}">
                <a16:creationId xmlns:a16="http://schemas.microsoft.com/office/drawing/2014/main" id="{353BC399-76F6-D152-F655-78907ED9728E}"/>
              </a:ext>
            </a:extLst>
          </p:cNvPr>
          <p:cNvPicPr>
            <a:picLocks noGrp="1" noChangeAspect="1"/>
          </p:cNvPicPr>
          <p:nvPr>
            <p:ph type="pic" sz="quarter" idx="13"/>
          </p:nvPr>
        </p:nvPicPr>
        <p:blipFill>
          <a:blip r:embed="rId2">
            <a:extLst>
              <a:ext uri="{BEBA8EAE-BF5A-486C-A8C5-ECC9F3942E4B}">
                <a14:imgProps xmlns:a14="http://schemas.microsoft.com/office/drawing/2010/main">
                  <a14:imgLayer r:embed="rId3">
                    <a14:imgEffect>
                      <a14:saturation sat="76000"/>
                    </a14:imgEffect>
                  </a14:imgLayer>
                </a14:imgProps>
              </a:ext>
            </a:extLst>
          </a:blip>
          <a:srcRect/>
          <a:stretch/>
        </p:blipFill>
        <p:spPr>
          <a:xfrm>
            <a:off x="811213" y="1909763"/>
            <a:ext cx="1828800" cy="2743200"/>
          </a:xfrm>
        </p:spPr>
      </p:pic>
      <p:sp>
        <p:nvSpPr>
          <p:cNvPr id="21" name="Text Placeholder 20">
            <a:extLst>
              <a:ext uri="{FF2B5EF4-FFF2-40B4-BE49-F238E27FC236}">
                <a16:creationId xmlns:a16="http://schemas.microsoft.com/office/drawing/2014/main" id="{6BBE7027-8BA5-5319-105B-F4EF26E80A20}"/>
              </a:ext>
            </a:extLst>
          </p:cNvPr>
          <p:cNvSpPr>
            <a:spLocks noGrp="1"/>
          </p:cNvSpPr>
          <p:nvPr>
            <p:ph type="body" sz="quarter" idx="14"/>
          </p:nvPr>
        </p:nvSpPr>
        <p:spPr>
          <a:xfrm>
            <a:off x="811213" y="4709963"/>
            <a:ext cx="1828800" cy="747897"/>
          </a:xfrm>
        </p:spPr>
        <p:txBody>
          <a:bodyPr vert="horz" wrap="square" lIns="0" tIns="0" rIns="0" bIns="0" rtlCol="0" anchor="t">
            <a:spAutoFit/>
          </a:bodyPr>
          <a:lstStyle/>
          <a:p>
            <a:pPr algn="ctr"/>
            <a:r>
              <a:rPr lang="en-US" b="1">
                <a:ea typeface="Calibri"/>
                <a:cs typeface="Calibri"/>
              </a:rPr>
              <a:t>Grant </a:t>
            </a:r>
            <a:r>
              <a:rPr lang="en-US" b="1" err="1">
                <a:ea typeface="Calibri"/>
                <a:cs typeface="Calibri"/>
              </a:rPr>
              <a:t>Hoffmeyer</a:t>
            </a:r>
            <a:endParaRPr lang="en-US"/>
          </a:p>
          <a:p>
            <a:pPr algn="ctr"/>
            <a:r>
              <a:rPr lang="en-US" i="1">
                <a:ea typeface="Calibri"/>
                <a:cs typeface="Calibri"/>
              </a:rPr>
              <a:t>Systems &amp; Test Engineer</a:t>
            </a:r>
          </a:p>
        </p:txBody>
      </p:sp>
      <p:sp>
        <p:nvSpPr>
          <p:cNvPr id="23" name="Text Placeholder 22">
            <a:extLst>
              <a:ext uri="{FF2B5EF4-FFF2-40B4-BE49-F238E27FC236}">
                <a16:creationId xmlns:a16="http://schemas.microsoft.com/office/drawing/2014/main" id="{05D0ED18-9BE8-4F1F-28E4-A7EEFC654B2E}"/>
              </a:ext>
            </a:extLst>
          </p:cNvPr>
          <p:cNvSpPr>
            <a:spLocks noGrp="1"/>
          </p:cNvSpPr>
          <p:nvPr>
            <p:ph type="body" sz="quarter" idx="16"/>
          </p:nvPr>
        </p:nvSpPr>
        <p:spPr>
          <a:xfrm>
            <a:off x="8032447" y="4731049"/>
            <a:ext cx="1828800" cy="498598"/>
          </a:xfrm>
        </p:spPr>
        <p:txBody>
          <a:bodyPr vert="horz" wrap="square" lIns="0" tIns="0" rIns="0" bIns="0" rtlCol="0" anchor="t">
            <a:spAutoFit/>
          </a:bodyPr>
          <a:lstStyle/>
          <a:p>
            <a:pPr algn="ctr"/>
            <a:r>
              <a:rPr lang="en-US" b="1">
                <a:ea typeface="Calibri"/>
                <a:cs typeface="Calibri"/>
              </a:rPr>
              <a:t>Jack Vranicar</a:t>
            </a:r>
            <a:endParaRPr lang="en-US"/>
          </a:p>
          <a:p>
            <a:pPr algn="ctr"/>
            <a:r>
              <a:rPr lang="en-US" i="1">
                <a:ea typeface="Calibri"/>
                <a:cs typeface="Calibri"/>
              </a:rPr>
              <a:t>Software Engineer</a:t>
            </a:r>
          </a:p>
        </p:txBody>
      </p:sp>
      <p:sp>
        <p:nvSpPr>
          <p:cNvPr id="24" name="Text Placeholder 23">
            <a:extLst>
              <a:ext uri="{FF2B5EF4-FFF2-40B4-BE49-F238E27FC236}">
                <a16:creationId xmlns:a16="http://schemas.microsoft.com/office/drawing/2014/main" id="{ABF5CB72-FE18-9367-CFE1-C97990C75030}"/>
              </a:ext>
            </a:extLst>
          </p:cNvPr>
          <p:cNvSpPr>
            <a:spLocks noGrp="1"/>
          </p:cNvSpPr>
          <p:nvPr>
            <p:ph type="body" sz="quarter" idx="17"/>
          </p:nvPr>
        </p:nvSpPr>
        <p:spPr>
          <a:xfrm>
            <a:off x="3165581" y="4718954"/>
            <a:ext cx="1973943" cy="510693"/>
          </a:xfrm>
        </p:spPr>
        <p:txBody>
          <a:bodyPr vert="horz" wrap="square" lIns="0" tIns="0" rIns="0" bIns="0" rtlCol="0" anchor="t">
            <a:spAutoFit/>
          </a:bodyPr>
          <a:lstStyle/>
          <a:p>
            <a:pPr algn="ctr"/>
            <a:r>
              <a:rPr lang="en-US" b="1">
                <a:ea typeface="Calibri"/>
                <a:cs typeface="Calibri"/>
              </a:rPr>
              <a:t>Onyx Oh</a:t>
            </a:r>
          </a:p>
          <a:p>
            <a:pPr algn="ctr"/>
            <a:r>
              <a:rPr lang="en-US" i="1">
                <a:ea typeface="Calibri"/>
                <a:cs typeface="Calibri"/>
              </a:rPr>
              <a:t>Curriculum Engineer</a:t>
            </a:r>
          </a:p>
        </p:txBody>
      </p:sp>
      <p:sp>
        <p:nvSpPr>
          <p:cNvPr id="25" name="Text Placeholder 24">
            <a:extLst>
              <a:ext uri="{FF2B5EF4-FFF2-40B4-BE49-F238E27FC236}">
                <a16:creationId xmlns:a16="http://schemas.microsoft.com/office/drawing/2014/main" id="{58A3E153-9864-9F76-7BAA-1CF3761369F4}"/>
              </a:ext>
            </a:extLst>
          </p:cNvPr>
          <p:cNvSpPr>
            <a:spLocks noGrp="1"/>
          </p:cNvSpPr>
          <p:nvPr>
            <p:ph type="body" sz="quarter" idx="18"/>
          </p:nvPr>
        </p:nvSpPr>
        <p:spPr>
          <a:xfrm>
            <a:off x="5653314" y="4734154"/>
            <a:ext cx="1828800" cy="498598"/>
          </a:xfrm>
        </p:spPr>
        <p:txBody>
          <a:bodyPr vert="horz" wrap="square" lIns="0" tIns="0" rIns="0" bIns="0" rtlCol="0" anchor="t">
            <a:spAutoFit/>
          </a:bodyPr>
          <a:lstStyle/>
          <a:p>
            <a:pPr algn="ctr"/>
            <a:r>
              <a:rPr lang="en-US" b="1">
                <a:ea typeface="Calibri"/>
                <a:cs typeface="Calibri"/>
              </a:rPr>
              <a:t>Mason Walters</a:t>
            </a:r>
          </a:p>
          <a:p>
            <a:pPr algn="ctr"/>
            <a:r>
              <a:rPr lang="en-US" i="1">
                <a:ea typeface="Calibri"/>
                <a:cs typeface="Calibri"/>
              </a:rPr>
              <a:t>Design Engineer</a:t>
            </a:r>
          </a:p>
        </p:txBody>
      </p:sp>
      <p:pic>
        <p:nvPicPr>
          <p:cNvPr id="2" name="Picture Placeholder 1" descr="A person with long black hair smiling&#10;&#10;Description automatically generated">
            <a:extLst>
              <a:ext uri="{FF2B5EF4-FFF2-40B4-BE49-F238E27FC236}">
                <a16:creationId xmlns:a16="http://schemas.microsoft.com/office/drawing/2014/main" id="{C5344A9A-9AC4-B3B7-2CC6-BBE1975008CC}"/>
              </a:ext>
            </a:extLst>
          </p:cNvPr>
          <p:cNvPicPr>
            <a:picLocks noGrp="1" noChangeAspect="1"/>
          </p:cNvPicPr>
          <p:nvPr>
            <p:ph type="pic" sz="quarter" idx="19"/>
          </p:nvPr>
        </p:nvPicPr>
        <p:blipFill>
          <a:blip r:embed="rId4">
            <a:extLst>
              <a:ext uri="{BEBA8EAE-BF5A-486C-A8C5-ECC9F3942E4B}">
                <a14:imgProps xmlns:a14="http://schemas.microsoft.com/office/drawing/2010/main">
                  <a14:imgLayer r:embed="rId5">
                    <a14:imgEffect>
                      <a14:brightnessContrast bright="3000"/>
                    </a14:imgEffect>
                  </a14:imgLayer>
                </a14:imgProps>
              </a:ext>
            </a:extLst>
          </a:blip>
          <a:srcRect l="993" t="18035" r="8317" b="-590"/>
          <a:stretch/>
        </p:blipFill>
        <p:spPr>
          <a:xfrm>
            <a:off x="3184677" y="1938899"/>
            <a:ext cx="1972657" cy="2746343"/>
          </a:xfrm>
        </p:spPr>
      </p:pic>
      <p:pic>
        <p:nvPicPr>
          <p:cNvPr id="5" name="Picture Placeholder 4" descr="A person in a suit&#10;&#10;Description automatically generated">
            <a:extLst>
              <a:ext uri="{FF2B5EF4-FFF2-40B4-BE49-F238E27FC236}">
                <a16:creationId xmlns:a16="http://schemas.microsoft.com/office/drawing/2014/main" id="{4E3EC06B-1F87-D988-53DB-F250B36E94D6}"/>
              </a:ext>
            </a:extLst>
          </p:cNvPr>
          <p:cNvPicPr>
            <a:picLocks noGrp="1" noChangeAspect="1"/>
          </p:cNvPicPr>
          <p:nvPr>
            <p:ph type="pic" sz="quarter" idx="20"/>
          </p:nvPr>
        </p:nvPicPr>
        <p:blipFill>
          <a:blip r:embed="rId6">
            <a:extLst>
              <a:ext uri="{BEBA8EAE-BF5A-486C-A8C5-ECC9F3942E4B}">
                <a14:imgProps xmlns:a14="http://schemas.microsoft.com/office/drawing/2010/main">
                  <a14:imgLayer r:embed="rId7">
                    <a14:imgEffect>
                      <a14:brightnessContrast bright="20000"/>
                    </a14:imgEffect>
                  </a14:imgLayer>
                </a14:imgProps>
              </a:ext>
            </a:extLst>
          </a:blip>
          <a:srcRect/>
          <a:stretch/>
        </p:blipFill>
        <p:spPr>
          <a:xfrm>
            <a:off x="5654675" y="1935163"/>
            <a:ext cx="1828800" cy="2743200"/>
          </a:xfrm>
        </p:spPr>
      </p:pic>
      <p:pic>
        <p:nvPicPr>
          <p:cNvPr id="6" name="Picture Placeholder 5" descr="A person in a suit&#10;&#10;Description automatically generated">
            <a:extLst>
              <a:ext uri="{FF2B5EF4-FFF2-40B4-BE49-F238E27FC236}">
                <a16:creationId xmlns:a16="http://schemas.microsoft.com/office/drawing/2014/main" id="{0F04F642-BE9E-0F5D-F073-02C55B891C54}"/>
              </a:ext>
            </a:extLst>
          </p:cNvPr>
          <p:cNvPicPr>
            <a:picLocks noGrp="1" noChangeAspect="1"/>
          </p:cNvPicPr>
          <p:nvPr>
            <p:ph type="pic" sz="quarter" idx="21"/>
          </p:nvPr>
        </p:nvPicPr>
        <p:blipFill>
          <a:blip r:embed="rId8">
            <a:extLst>
              <a:ext uri="{BEBA8EAE-BF5A-486C-A8C5-ECC9F3942E4B}">
                <a14:imgProps xmlns:a14="http://schemas.microsoft.com/office/drawing/2010/main">
                  <a14:imgLayer r:embed="rId9">
                    <a14:imgEffect>
                      <a14:saturation sat="88000"/>
                    </a14:imgEffect>
                  </a14:imgLayer>
                </a14:imgProps>
              </a:ext>
            </a:extLst>
          </a:blip>
          <a:srcRect t="7101" r="10811" b="-357"/>
          <a:stretch/>
        </p:blipFill>
        <p:spPr>
          <a:xfrm>
            <a:off x="8032750" y="1931988"/>
            <a:ext cx="1817540" cy="2744667"/>
          </a:xfrm>
        </p:spPr>
      </p:pic>
      <p:sp>
        <p:nvSpPr>
          <p:cNvPr id="30" name="Text Placeholder 29">
            <a:extLst>
              <a:ext uri="{FF2B5EF4-FFF2-40B4-BE49-F238E27FC236}">
                <a16:creationId xmlns:a16="http://schemas.microsoft.com/office/drawing/2014/main" id="{6D6E7CAB-3AE4-47F2-A53E-4EABD508C4B4}"/>
              </a:ext>
            </a:extLst>
          </p:cNvPr>
          <p:cNvSpPr>
            <a:spLocks noGrp="1"/>
          </p:cNvSpPr>
          <p:nvPr>
            <p:ph type="body" sz="quarter" idx="23"/>
          </p:nvPr>
        </p:nvSpPr>
        <p:spPr/>
        <p:txBody>
          <a:bodyPr/>
          <a:lstStyle/>
          <a:p>
            <a:r>
              <a:rPr lang="en-US"/>
              <a:t>Onyx Oh</a:t>
            </a:r>
          </a:p>
        </p:txBody>
      </p:sp>
    </p:spTree>
    <p:extLst>
      <p:ext uri="{BB962C8B-B14F-4D97-AF65-F5344CB8AC3E}">
        <p14:creationId xmlns:p14="http://schemas.microsoft.com/office/powerpoint/2010/main" val="3934060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r>
              <a:rPr lang="en-US">
                <a:ea typeface="Calibri"/>
                <a:cs typeface="Calibri"/>
              </a:rPr>
              <a:t>Team 519: PLC Controls Lab </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20</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r>
              <a:rPr lang="en-US"/>
              <a:t>Functional Decomposition</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Mason Walters</a:t>
            </a:r>
          </a:p>
        </p:txBody>
      </p:sp>
      <p:graphicFrame>
        <p:nvGraphicFramePr>
          <p:cNvPr id="2" name="Diagram 1">
            <a:extLst>
              <a:ext uri="{FF2B5EF4-FFF2-40B4-BE49-F238E27FC236}">
                <a16:creationId xmlns:a16="http://schemas.microsoft.com/office/drawing/2014/main" id="{4D9163DC-3C32-8A13-A133-1495FA77D2C8}"/>
              </a:ext>
            </a:extLst>
          </p:cNvPr>
          <p:cNvGraphicFramePr/>
          <p:nvPr>
            <p:extLst>
              <p:ext uri="{D42A27DB-BD31-4B8C-83A1-F6EECF244321}">
                <p14:modId xmlns:p14="http://schemas.microsoft.com/office/powerpoint/2010/main" val="1847384258"/>
              </p:ext>
            </p:extLst>
          </p:nvPr>
        </p:nvGraphicFramePr>
        <p:xfrm>
          <a:off x="2560203" y="1577007"/>
          <a:ext cx="6263862" cy="44420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529830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2FE708A-A599-02C1-3D1E-98E6C3DDE9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1C240D-B745-E486-B56A-31CD8FC085F6}"/>
              </a:ext>
            </a:extLst>
          </p:cNvPr>
          <p:cNvSpPr>
            <a:spLocks noGrp="1"/>
          </p:cNvSpPr>
          <p:nvPr>
            <p:ph type="sldNum" sz="quarter" idx="12"/>
          </p:nvPr>
        </p:nvSpPr>
        <p:spPr/>
        <p:txBody>
          <a:bodyPr/>
          <a:lstStyle/>
          <a:p>
            <a:fld id="{A5AEF524-62EC-C340-82A1-9F47B6C43E55}" type="slidenum">
              <a:rPr lang="en-US" smtClean="0"/>
              <a:t>21</a:t>
            </a:fld>
            <a:endParaRPr lang="en-US"/>
          </a:p>
        </p:txBody>
      </p:sp>
      <p:sp>
        <p:nvSpPr>
          <p:cNvPr id="5" name="Title 4">
            <a:extLst>
              <a:ext uri="{FF2B5EF4-FFF2-40B4-BE49-F238E27FC236}">
                <a16:creationId xmlns:a16="http://schemas.microsoft.com/office/drawing/2014/main" id="{DE1F21D7-E580-1F79-2D81-11F3EE539AF2}"/>
              </a:ext>
            </a:extLst>
          </p:cNvPr>
          <p:cNvSpPr>
            <a:spLocks noGrp="1"/>
          </p:cNvSpPr>
          <p:nvPr>
            <p:ph type="title"/>
          </p:nvPr>
        </p:nvSpPr>
        <p:spPr/>
        <p:txBody>
          <a:bodyPr/>
          <a:lstStyle/>
          <a:p>
            <a:r>
              <a:rPr lang="en-US"/>
              <a:t>Looking Forward</a:t>
            </a:r>
          </a:p>
        </p:txBody>
      </p:sp>
      <p:sp>
        <p:nvSpPr>
          <p:cNvPr id="6" name="Text Placeholder 5">
            <a:extLst>
              <a:ext uri="{FF2B5EF4-FFF2-40B4-BE49-F238E27FC236}">
                <a16:creationId xmlns:a16="http://schemas.microsoft.com/office/drawing/2014/main" id="{EFB219B5-FFC7-964F-C09A-DF4F4197EA21}"/>
              </a:ext>
            </a:extLst>
          </p:cNvPr>
          <p:cNvSpPr>
            <a:spLocks noGrp="1"/>
          </p:cNvSpPr>
          <p:nvPr>
            <p:ph type="body" sz="quarter" idx="21"/>
          </p:nvPr>
        </p:nvSpPr>
        <p:spPr/>
        <p:txBody>
          <a:bodyPr/>
          <a:lstStyle/>
          <a:p>
            <a:r>
              <a:rPr lang="en-US">
                <a:ea typeface="Calibri"/>
              </a:rPr>
              <a:t>Mason Walters</a:t>
            </a:r>
            <a:endParaRPr lang="en-US"/>
          </a:p>
        </p:txBody>
      </p:sp>
      <p:graphicFrame>
        <p:nvGraphicFramePr>
          <p:cNvPr id="9" name="Content Placeholder 8">
            <a:extLst>
              <a:ext uri="{FF2B5EF4-FFF2-40B4-BE49-F238E27FC236}">
                <a16:creationId xmlns:a16="http://schemas.microsoft.com/office/drawing/2014/main" id="{EB6175A4-0DC3-E70B-3DA9-43FCB5615DB9}"/>
              </a:ext>
            </a:extLst>
          </p:cNvPr>
          <p:cNvGraphicFramePr>
            <a:graphicFrameLocks noGrp="1"/>
          </p:cNvGraphicFramePr>
          <p:nvPr>
            <p:ph idx="1"/>
            <p:extLst>
              <p:ext uri="{D42A27DB-BD31-4B8C-83A1-F6EECF244321}">
                <p14:modId xmlns:p14="http://schemas.microsoft.com/office/powerpoint/2010/main" val="2422520233"/>
              </p:ext>
            </p:extLst>
          </p:nvPr>
        </p:nvGraphicFramePr>
        <p:xfrm>
          <a:off x="449574" y="1547330"/>
          <a:ext cx="9753600" cy="434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6167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E677E033-A95E-B9D2-E425-8B381279DD85}"/>
              </a:ext>
            </a:extLst>
          </p:cNvPr>
          <p:cNvSpPr>
            <a:spLocks noGrp="1"/>
          </p:cNvSpPr>
          <p:nvPr>
            <p:ph idx="1"/>
          </p:nvPr>
        </p:nvSpPr>
        <p:spPr/>
        <p:txBody>
          <a:bodyPr/>
          <a:lstStyle/>
          <a:p>
            <a:endParaRPr lang="en-US"/>
          </a:p>
        </p:txBody>
      </p:sp>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22</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endParaRPr lang="en-US"/>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endParaRPr lang="en-US"/>
          </a:p>
        </p:txBody>
      </p:sp>
    </p:spTree>
    <p:extLst>
      <p:ext uri="{BB962C8B-B14F-4D97-AF65-F5344CB8AC3E}">
        <p14:creationId xmlns:p14="http://schemas.microsoft.com/office/powerpoint/2010/main" val="39986437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C332B07-2767-A4DE-F782-5A6C9B685E53}"/>
              </a:ext>
            </a:extLst>
          </p:cNvPr>
          <p:cNvSpPr>
            <a:spLocks noGrp="1"/>
          </p:cNvSpPr>
          <p:nvPr>
            <p:ph type="title"/>
          </p:nvPr>
        </p:nvSpPr>
        <p:spPr/>
        <p:txBody>
          <a:bodyPr/>
          <a:lstStyle/>
          <a:p>
            <a:r>
              <a:rPr lang="en-US"/>
              <a:t>Back Up Slides</a:t>
            </a:r>
          </a:p>
        </p:txBody>
      </p:sp>
      <p:sp>
        <p:nvSpPr>
          <p:cNvPr id="12" name="Text Placeholder 11">
            <a:extLst>
              <a:ext uri="{FF2B5EF4-FFF2-40B4-BE49-F238E27FC236}">
                <a16:creationId xmlns:a16="http://schemas.microsoft.com/office/drawing/2014/main" id="{00ABEA79-9962-39CA-B7BE-6143844C4C45}"/>
              </a:ext>
            </a:extLst>
          </p:cNvPr>
          <p:cNvSpPr>
            <a:spLocks noGrp="1"/>
          </p:cNvSpPr>
          <p:nvPr>
            <p:ph type="body" idx="1"/>
          </p:nvPr>
        </p:nvSpPr>
        <p:spPr/>
        <p:txBody>
          <a:bodyPr/>
          <a:lstStyle/>
          <a:p>
            <a:endParaRPr lang="en-US"/>
          </a:p>
        </p:txBody>
      </p:sp>
      <p:sp>
        <p:nvSpPr>
          <p:cNvPr id="3" name="Footer Placeholder 2">
            <a:extLst>
              <a:ext uri="{FF2B5EF4-FFF2-40B4-BE49-F238E27FC236}">
                <a16:creationId xmlns:a16="http://schemas.microsoft.com/office/drawing/2014/main" id="{8261D9ED-CEA3-2532-E878-60E1079AB4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F54387-A43B-20EC-27A2-B941D38656EF}"/>
              </a:ext>
            </a:extLst>
          </p:cNvPr>
          <p:cNvSpPr>
            <a:spLocks noGrp="1"/>
          </p:cNvSpPr>
          <p:nvPr>
            <p:ph type="sldNum" sz="quarter" idx="12"/>
          </p:nvPr>
        </p:nvSpPr>
        <p:spPr/>
        <p:txBody>
          <a:bodyPr/>
          <a:lstStyle/>
          <a:p>
            <a:fld id="{A5AEF524-62EC-C340-82A1-9F47B6C43E55}" type="slidenum">
              <a:rPr lang="en-US" smtClean="0"/>
              <a:t>23</a:t>
            </a:fld>
            <a:endParaRPr lang="en-US"/>
          </a:p>
        </p:txBody>
      </p:sp>
      <p:sp>
        <p:nvSpPr>
          <p:cNvPr id="13" name="Text Placeholder 12">
            <a:extLst>
              <a:ext uri="{FF2B5EF4-FFF2-40B4-BE49-F238E27FC236}">
                <a16:creationId xmlns:a16="http://schemas.microsoft.com/office/drawing/2014/main" id="{A2526EF2-0904-D639-EC9F-5EE11FED2740}"/>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4376799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F671BC-3800-E467-21A4-DD5A152B2429}"/>
              </a:ext>
            </a:extLst>
          </p:cNvPr>
          <p:cNvSpPr>
            <a:spLocks noGrp="1"/>
          </p:cNvSpPr>
          <p:nvPr>
            <p:ph idx="1"/>
          </p:nvPr>
        </p:nvSpPr>
        <p:spPr/>
        <p:txBody>
          <a:bodyPr/>
          <a:lstStyle/>
          <a:p>
            <a:r>
              <a:rPr lang="en-US"/>
              <a:t>Try to keep text at 16 pt minimum.</a:t>
            </a:r>
          </a:p>
          <a:p>
            <a:r>
              <a:rPr lang="en-US"/>
              <a:t>Try to put as few words as possible on the slide if you’re using for a presentation.</a:t>
            </a:r>
          </a:p>
          <a:p>
            <a:r>
              <a:rPr lang="en-US"/>
              <a:t>Mix and match the backgrounds as shown in this template or just use one throughout.</a:t>
            </a:r>
          </a:p>
          <a:p>
            <a:r>
              <a:rPr lang="en-US"/>
              <a:t>You can put department/unit logos in slide master at  Horizontal 0.89” Vertical 6.44” From top left corner</a:t>
            </a:r>
          </a:p>
          <a:p>
            <a:endParaRPr lang="en-US"/>
          </a:p>
        </p:txBody>
      </p:sp>
      <p:sp>
        <p:nvSpPr>
          <p:cNvPr id="7" name="Footer Placeholder 6">
            <a:extLst>
              <a:ext uri="{FF2B5EF4-FFF2-40B4-BE49-F238E27FC236}">
                <a16:creationId xmlns:a16="http://schemas.microsoft.com/office/drawing/2014/main" id="{34388C27-82F8-0D08-63D3-89FAC09382F6}"/>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7F923050-5DB4-39DC-8B32-166E73808742}"/>
              </a:ext>
            </a:extLst>
          </p:cNvPr>
          <p:cNvSpPr>
            <a:spLocks noGrp="1"/>
          </p:cNvSpPr>
          <p:nvPr>
            <p:ph type="sldNum" sz="quarter" idx="12"/>
          </p:nvPr>
        </p:nvSpPr>
        <p:spPr/>
        <p:txBody>
          <a:bodyPr/>
          <a:lstStyle/>
          <a:p>
            <a:fld id="{A5AEF524-62EC-C340-82A1-9F47B6C43E55}" type="slidenum">
              <a:rPr lang="en-US" smtClean="0"/>
              <a:pPr/>
              <a:t>24</a:t>
            </a:fld>
            <a:endParaRPr lang="en-US"/>
          </a:p>
        </p:txBody>
      </p:sp>
      <p:sp>
        <p:nvSpPr>
          <p:cNvPr id="2" name="Title 1">
            <a:extLst>
              <a:ext uri="{FF2B5EF4-FFF2-40B4-BE49-F238E27FC236}">
                <a16:creationId xmlns:a16="http://schemas.microsoft.com/office/drawing/2014/main" id="{E1AC7D2E-E925-EA86-4AA6-85ABB3563295}"/>
              </a:ext>
            </a:extLst>
          </p:cNvPr>
          <p:cNvSpPr>
            <a:spLocks noGrp="1"/>
          </p:cNvSpPr>
          <p:nvPr>
            <p:ph type="title"/>
          </p:nvPr>
        </p:nvSpPr>
        <p:spPr/>
        <p:txBody>
          <a:bodyPr/>
          <a:lstStyle/>
          <a:p>
            <a:r>
              <a:rPr lang="en-US"/>
              <a:t>Slide Headline</a:t>
            </a:r>
          </a:p>
        </p:txBody>
      </p:sp>
      <p:sp>
        <p:nvSpPr>
          <p:cNvPr id="16" name="Text Placeholder 15">
            <a:extLst>
              <a:ext uri="{FF2B5EF4-FFF2-40B4-BE49-F238E27FC236}">
                <a16:creationId xmlns:a16="http://schemas.microsoft.com/office/drawing/2014/main" id="{7558B97E-778B-2772-97A6-978B678B3796}"/>
              </a:ext>
            </a:extLst>
          </p:cNvPr>
          <p:cNvSpPr>
            <a:spLocks noGrp="1"/>
          </p:cNvSpPr>
          <p:nvPr>
            <p:ph type="body" sz="quarter" idx="13"/>
          </p:nvPr>
        </p:nvSpPr>
        <p:spPr/>
        <p:txBody>
          <a:bodyPr/>
          <a:lstStyle/>
          <a:p>
            <a:endParaRPr lang="en-US"/>
          </a:p>
        </p:txBody>
      </p:sp>
      <p:pic>
        <p:nvPicPr>
          <p:cNvPr id="6" name="Picture 5" descr="A group of circular logos&#10;&#10;Description automatically generated">
            <a:extLst>
              <a:ext uri="{FF2B5EF4-FFF2-40B4-BE49-F238E27FC236}">
                <a16:creationId xmlns:a16="http://schemas.microsoft.com/office/drawing/2014/main" id="{2762F2B2-BD1A-0CE7-EED6-66BC9C42CBA3}"/>
              </a:ext>
            </a:extLst>
          </p:cNvPr>
          <p:cNvPicPr>
            <a:picLocks noChangeAspect="1"/>
          </p:cNvPicPr>
          <p:nvPr/>
        </p:nvPicPr>
        <p:blipFill>
          <a:blip r:embed="rId3"/>
          <a:stretch>
            <a:fillRect/>
          </a:stretch>
        </p:blipFill>
        <p:spPr>
          <a:xfrm>
            <a:off x="813816" y="5888736"/>
            <a:ext cx="3462535" cy="505969"/>
          </a:xfrm>
          <a:prstGeom prst="rect">
            <a:avLst/>
          </a:prstGeom>
        </p:spPr>
      </p:pic>
      <p:pic>
        <p:nvPicPr>
          <p:cNvPr id="9" name="Picture 8" descr="A group of circular logos&#10;&#10;Description automatically generated">
            <a:extLst>
              <a:ext uri="{FF2B5EF4-FFF2-40B4-BE49-F238E27FC236}">
                <a16:creationId xmlns:a16="http://schemas.microsoft.com/office/drawing/2014/main" id="{00033C7C-76AE-C382-7C20-9A76ADD7F2EE}"/>
              </a:ext>
            </a:extLst>
          </p:cNvPr>
          <p:cNvPicPr>
            <a:picLocks noChangeAspect="1"/>
          </p:cNvPicPr>
          <p:nvPr/>
        </p:nvPicPr>
        <p:blipFill>
          <a:blip r:embed="rId4"/>
          <a:stretch>
            <a:fillRect/>
          </a:stretch>
        </p:blipFill>
        <p:spPr>
          <a:xfrm>
            <a:off x="2838449" y="5307971"/>
            <a:ext cx="3432055" cy="509017"/>
          </a:xfrm>
          <a:prstGeom prst="rect">
            <a:avLst/>
          </a:prstGeom>
        </p:spPr>
      </p:pic>
      <p:pic>
        <p:nvPicPr>
          <p:cNvPr id="11" name="Picture 10" descr="A group of circular logos&#10;&#10;Description automatically generated">
            <a:extLst>
              <a:ext uri="{FF2B5EF4-FFF2-40B4-BE49-F238E27FC236}">
                <a16:creationId xmlns:a16="http://schemas.microsoft.com/office/drawing/2014/main" id="{37EAA836-B1CF-1CA3-8494-B5B495E06405}"/>
              </a:ext>
            </a:extLst>
          </p:cNvPr>
          <p:cNvPicPr>
            <a:picLocks noChangeAspect="1"/>
          </p:cNvPicPr>
          <p:nvPr/>
        </p:nvPicPr>
        <p:blipFill>
          <a:blip r:embed="rId5"/>
          <a:stretch>
            <a:fillRect/>
          </a:stretch>
        </p:blipFill>
        <p:spPr>
          <a:xfrm>
            <a:off x="4832602" y="5888736"/>
            <a:ext cx="3499111" cy="509017"/>
          </a:xfrm>
          <a:prstGeom prst="rect">
            <a:avLst/>
          </a:prstGeom>
        </p:spPr>
      </p:pic>
      <p:pic>
        <p:nvPicPr>
          <p:cNvPr id="13" name="Picture 12" descr="A group of logos on a black background&#10;&#10;Description automatically generated">
            <a:extLst>
              <a:ext uri="{FF2B5EF4-FFF2-40B4-BE49-F238E27FC236}">
                <a16:creationId xmlns:a16="http://schemas.microsoft.com/office/drawing/2014/main" id="{1F41247E-4869-4B2E-EF9D-14750F4633E7}"/>
              </a:ext>
            </a:extLst>
          </p:cNvPr>
          <p:cNvPicPr>
            <a:picLocks noChangeAspect="1"/>
          </p:cNvPicPr>
          <p:nvPr/>
        </p:nvPicPr>
        <p:blipFill>
          <a:blip r:embed="rId6"/>
          <a:stretch>
            <a:fillRect/>
          </a:stretch>
        </p:blipFill>
        <p:spPr>
          <a:xfrm>
            <a:off x="6893811" y="5307971"/>
            <a:ext cx="3038862" cy="509017"/>
          </a:xfrm>
          <a:prstGeom prst="rect">
            <a:avLst/>
          </a:prstGeom>
        </p:spPr>
      </p:pic>
      <p:pic>
        <p:nvPicPr>
          <p:cNvPr id="15" name="Picture 14" descr="A group of logos with text&#10;&#10;Description automatically generated">
            <a:extLst>
              <a:ext uri="{FF2B5EF4-FFF2-40B4-BE49-F238E27FC236}">
                <a16:creationId xmlns:a16="http://schemas.microsoft.com/office/drawing/2014/main" id="{E48AC7E8-BFC9-2DCB-3892-33C7703A896D}"/>
              </a:ext>
            </a:extLst>
          </p:cNvPr>
          <p:cNvPicPr>
            <a:picLocks noChangeAspect="1"/>
          </p:cNvPicPr>
          <p:nvPr/>
        </p:nvPicPr>
        <p:blipFill>
          <a:blip r:embed="rId7"/>
          <a:stretch>
            <a:fillRect/>
          </a:stretch>
        </p:blipFill>
        <p:spPr>
          <a:xfrm>
            <a:off x="8494770" y="5888736"/>
            <a:ext cx="2883414" cy="509017"/>
          </a:xfrm>
          <a:prstGeom prst="rect">
            <a:avLst/>
          </a:prstGeom>
        </p:spPr>
      </p:pic>
    </p:spTree>
    <p:extLst>
      <p:ext uri="{BB962C8B-B14F-4D97-AF65-F5344CB8AC3E}">
        <p14:creationId xmlns:p14="http://schemas.microsoft.com/office/powerpoint/2010/main" val="3638337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A191508-FE6A-2739-A54C-A4646490F7D8}"/>
              </a:ext>
            </a:extLst>
          </p:cNvPr>
          <p:cNvSpPr>
            <a:spLocks noGrp="1"/>
          </p:cNvSpPr>
          <p:nvPr>
            <p:ph idx="1"/>
          </p:nvPr>
        </p:nvSpPr>
        <p:spPr/>
        <p:txBody>
          <a:bodyPr/>
          <a:lstStyle/>
          <a:p>
            <a:r>
              <a:rPr lang="en-US" sz="1000">
                <a:cs typeface="Times New Roman" panose="02020603050405020304" pitchFamily="18" charset="0"/>
              </a:rPr>
              <a:t>This is 10-point</a:t>
            </a:r>
          </a:p>
          <a:p>
            <a:r>
              <a:rPr lang="en-US" sz="1500">
                <a:cs typeface="Times New Roman" panose="02020603050405020304" pitchFamily="18" charset="0"/>
              </a:rPr>
              <a:t>This is 15–point Times</a:t>
            </a:r>
          </a:p>
          <a:p>
            <a:r>
              <a:rPr lang="en-US" sz="2000">
                <a:cs typeface="Times New Roman" panose="02020603050405020304" pitchFamily="18" charset="0"/>
              </a:rPr>
              <a:t>This is 20–point </a:t>
            </a:r>
          </a:p>
          <a:p>
            <a:r>
              <a:rPr lang="en-US" sz="2500">
                <a:cs typeface="Times New Roman" panose="02020603050405020304" pitchFamily="18" charset="0"/>
              </a:rPr>
              <a:t>This is 25–point</a:t>
            </a:r>
          </a:p>
          <a:p>
            <a:r>
              <a:rPr lang="en-US" sz="3000">
                <a:cs typeface="Times New Roman" panose="02020603050405020304" pitchFamily="18" charset="0"/>
              </a:rPr>
              <a:t>This is 30–point</a:t>
            </a:r>
          </a:p>
          <a:p>
            <a:r>
              <a:rPr lang="en-US" sz="3500">
                <a:cs typeface="Times New Roman" panose="02020603050405020304" pitchFamily="18" charset="0"/>
              </a:rPr>
              <a:t>This is 35–point</a:t>
            </a:r>
          </a:p>
          <a:p>
            <a:r>
              <a:rPr lang="en-US" sz="4000">
                <a:cs typeface="Times New Roman" panose="02020603050405020304" pitchFamily="18" charset="0"/>
              </a:rPr>
              <a:t>This is 40–point</a:t>
            </a:r>
          </a:p>
          <a:p>
            <a:r>
              <a:rPr lang="en-US" sz="5000">
                <a:cs typeface="Times New Roman" panose="02020603050405020304" pitchFamily="18" charset="0"/>
              </a:rPr>
              <a:t>This is 50–point</a:t>
            </a:r>
          </a:p>
          <a:p>
            <a:r>
              <a:rPr lang="en-US" sz="6000">
                <a:cs typeface="Times New Roman" panose="02020603050405020304" pitchFamily="18" charset="0"/>
              </a:rPr>
              <a:t>This is 60–point</a:t>
            </a:r>
          </a:p>
          <a:p>
            <a:r>
              <a:rPr lang="en-US" sz="7200">
                <a:cs typeface="Times New Roman" panose="02020603050405020304" pitchFamily="18" charset="0"/>
              </a:rPr>
              <a:t>This is 72–point</a:t>
            </a:r>
            <a:endParaRPr lang="en-US" sz="7200"/>
          </a:p>
        </p:txBody>
      </p:sp>
      <p:sp>
        <p:nvSpPr>
          <p:cNvPr id="6" name="Footer Placeholder 5">
            <a:extLst>
              <a:ext uri="{FF2B5EF4-FFF2-40B4-BE49-F238E27FC236}">
                <a16:creationId xmlns:a16="http://schemas.microsoft.com/office/drawing/2014/main" id="{AD2B5314-6557-CFA9-69C4-4CD8BF1C6C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E2CAA6-39DA-A9AA-B3A3-0253FC110766}"/>
              </a:ext>
            </a:extLst>
          </p:cNvPr>
          <p:cNvSpPr>
            <a:spLocks noGrp="1"/>
          </p:cNvSpPr>
          <p:nvPr>
            <p:ph type="sldNum" sz="quarter" idx="12"/>
          </p:nvPr>
        </p:nvSpPr>
        <p:spPr/>
        <p:txBody>
          <a:bodyPr/>
          <a:lstStyle/>
          <a:p>
            <a:fld id="{A5AEF524-62EC-C340-82A1-9F47B6C43E55}" type="slidenum">
              <a:rPr lang="en-US" smtClean="0"/>
              <a:pPr/>
              <a:t>25</a:t>
            </a:fld>
            <a:endParaRPr lang="en-US"/>
          </a:p>
        </p:txBody>
      </p:sp>
      <p:sp>
        <p:nvSpPr>
          <p:cNvPr id="8" name="Title 7">
            <a:extLst>
              <a:ext uri="{FF2B5EF4-FFF2-40B4-BE49-F238E27FC236}">
                <a16:creationId xmlns:a16="http://schemas.microsoft.com/office/drawing/2014/main" id="{32951DA0-DABD-676D-686A-96754797361D}"/>
              </a:ext>
            </a:extLst>
          </p:cNvPr>
          <p:cNvSpPr>
            <a:spLocks noGrp="1"/>
          </p:cNvSpPr>
          <p:nvPr>
            <p:ph type="title"/>
          </p:nvPr>
        </p:nvSpPr>
        <p:spPr/>
        <p:txBody>
          <a:bodyPr/>
          <a:lstStyle/>
          <a:p>
            <a:r>
              <a:rPr lang="en-US"/>
              <a:t>Font Check</a:t>
            </a:r>
          </a:p>
        </p:txBody>
      </p:sp>
      <p:sp>
        <p:nvSpPr>
          <p:cNvPr id="9" name="Text Placeholder 8">
            <a:extLst>
              <a:ext uri="{FF2B5EF4-FFF2-40B4-BE49-F238E27FC236}">
                <a16:creationId xmlns:a16="http://schemas.microsoft.com/office/drawing/2014/main" id="{45D24DDA-8875-5208-E22D-2DA4B2B30B7F}"/>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310254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C751149-ADCE-589D-F0CE-DEE40BEF4C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A5E775-733A-DFBF-FD27-84FF8D868072}"/>
              </a:ext>
            </a:extLst>
          </p:cNvPr>
          <p:cNvSpPr>
            <a:spLocks noGrp="1"/>
          </p:cNvSpPr>
          <p:nvPr>
            <p:ph type="sldNum" sz="quarter" idx="12"/>
          </p:nvPr>
        </p:nvSpPr>
        <p:spPr/>
        <p:txBody>
          <a:bodyPr/>
          <a:lstStyle/>
          <a:p>
            <a:fld id="{A5AEF524-62EC-C340-82A1-9F47B6C43E55}" type="slidenum">
              <a:rPr lang="en-US" smtClean="0"/>
              <a:pPr/>
              <a:t>26</a:t>
            </a:fld>
            <a:endParaRPr lang="en-US"/>
          </a:p>
        </p:txBody>
      </p:sp>
      <p:sp>
        <p:nvSpPr>
          <p:cNvPr id="5" name="Title 4">
            <a:extLst>
              <a:ext uri="{FF2B5EF4-FFF2-40B4-BE49-F238E27FC236}">
                <a16:creationId xmlns:a16="http://schemas.microsoft.com/office/drawing/2014/main" id="{5C00E79C-1FFA-ED60-9F32-5D714226D770}"/>
              </a:ext>
            </a:extLst>
          </p:cNvPr>
          <p:cNvSpPr>
            <a:spLocks noGrp="1"/>
          </p:cNvSpPr>
          <p:nvPr>
            <p:ph type="title"/>
          </p:nvPr>
        </p:nvSpPr>
        <p:spPr/>
        <p:txBody>
          <a:bodyPr/>
          <a:lstStyle/>
          <a:p>
            <a:r>
              <a:rPr lang="en-US"/>
              <a:t>College of Engineering Color Palette</a:t>
            </a:r>
          </a:p>
        </p:txBody>
      </p:sp>
      <p:sp>
        <p:nvSpPr>
          <p:cNvPr id="9" name="Text Placeholder 8">
            <a:extLst>
              <a:ext uri="{FF2B5EF4-FFF2-40B4-BE49-F238E27FC236}">
                <a16:creationId xmlns:a16="http://schemas.microsoft.com/office/drawing/2014/main" id="{92DDD887-EE52-F70C-147B-EF6E8CDE8A3D}"/>
              </a:ext>
            </a:extLst>
          </p:cNvPr>
          <p:cNvSpPr>
            <a:spLocks noGrp="1"/>
          </p:cNvSpPr>
          <p:nvPr>
            <p:ph type="body" sz="quarter" idx="13"/>
          </p:nvPr>
        </p:nvSpPr>
        <p:spPr/>
        <p:txBody>
          <a:bodyPr/>
          <a:lstStyle/>
          <a:p>
            <a:endParaRPr lang="en-US"/>
          </a:p>
        </p:txBody>
      </p:sp>
      <p:grpSp>
        <p:nvGrpSpPr>
          <p:cNvPr id="50" name="Group 49">
            <a:extLst>
              <a:ext uri="{FF2B5EF4-FFF2-40B4-BE49-F238E27FC236}">
                <a16:creationId xmlns:a16="http://schemas.microsoft.com/office/drawing/2014/main" id="{28CEF3AF-B294-C1BD-00F5-27105F1D5417}"/>
              </a:ext>
            </a:extLst>
          </p:cNvPr>
          <p:cNvGrpSpPr/>
          <p:nvPr/>
        </p:nvGrpSpPr>
        <p:grpSpPr>
          <a:xfrm>
            <a:off x="726948" y="3457771"/>
            <a:ext cx="2214949" cy="1376065"/>
            <a:chOff x="813816" y="3548191"/>
            <a:chExt cx="2214949" cy="1376065"/>
          </a:xfrm>
        </p:grpSpPr>
        <p:sp>
          <p:nvSpPr>
            <p:cNvPr id="42" name="TextBox 41">
              <a:extLst>
                <a:ext uri="{FF2B5EF4-FFF2-40B4-BE49-F238E27FC236}">
                  <a16:creationId xmlns:a16="http://schemas.microsoft.com/office/drawing/2014/main" id="{1199108F-E912-35ED-35EA-F98C0096E6A8}"/>
                </a:ext>
              </a:extLst>
            </p:cNvPr>
            <p:cNvSpPr txBox="1"/>
            <p:nvPr/>
          </p:nvSpPr>
          <p:spPr>
            <a:xfrm>
              <a:off x="813816" y="4462591"/>
              <a:ext cx="647678" cy="46166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Fang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Orange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16D0CA7-DF62-1574-73F4-A869EAC9B818}"/>
                </a:ext>
              </a:extLst>
            </p:cNvPr>
            <p:cNvSpPr txBox="1"/>
            <p:nvPr/>
          </p:nvSpPr>
          <p:spPr>
            <a:xfrm>
              <a:off x="1728216" y="3548191"/>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238, 118, 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#EE7624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CMYK:2, 66, 99, 0</a:t>
              </a:r>
            </a:p>
          </p:txBody>
        </p:sp>
        <p:sp>
          <p:nvSpPr>
            <p:cNvPr id="44" name="Rectangle 43">
              <a:extLst>
                <a:ext uri="{FF2B5EF4-FFF2-40B4-BE49-F238E27FC236}">
                  <a16:creationId xmlns:a16="http://schemas.microsoft.com/office/drawing/2014/main" id="{4821A2C9-F1B8-2DA5-F53E-12DAF668F2DC}"/>
                </a:ext>
              </a:extLst>
            </p:cNvPr>
            <p:cNvSpPr/>
            <p:nvPr/>
          </p:nvSpPr>
          <p:spPr>
            <a:xfrm>
              <a:off x="813816" y="3548191"/>
              <a:ext cx="914400" cy="9144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52" name="Group 51">
            <a:extLst>
              <a:ext uri="{FF2B5EF4-FFF2-40B4-BE49-F238E27FC236}">
                <a16:creationId xmlns:a16="http://schemas.microsoft.com/office/drawing/2014/main" id="{4CB5FBA2-8AE7-4580-4724-D27539910638}"/>
              </a:ext>
            </a:extLst>
          </p:cNvPr>
          <p:cNvGrpSpPr/>
          <p:nvPr/>
        </p:nvGrpSpPr>
        <p:grpSpPr>
          <a:xfrm>
            <a:off x="3502514" y="3457771"/>
            <a:ext cx="2334277" cy="1200329"/>
            <a:chOff x="3698263" y="5077310"/>
            <a:chExt cx="2334277" cy="1200329"/>
          </a:xfrm>
        </p:grpSpPr>
        <p:sp>
          <p:nvSpPr>
            <p:cNvPr id="27" name="Rectangle 26">
              <a:extLst>
                <a:ext uri="{FF2B5EF4-FFF2-40B4-BE49-F238E27FC236}">
                  <a16:creationId xmlns:a16="http://schemas.microsoft.com/office/drawing/2014/main" id="{98C18170-F47E-2C2C-A75A-08DAB670C526}"/>
                </a:ext>
              </a:extLst>
            </p:cNvPr>
            <p:cNvSpPr/>
            <p:nvPr/>
          </p:nvSpPr>
          <p:spPr>
            <a:xfrm>
              <a:off x="3698263" y="5077310"/>
              <a:ext cx="914400" cy="914400"/>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B5EBF460-96EF-EEF1-2694-568119F86A8C}"/>
                </a:ext>
              </a:extLst>
            </p:cNvPr>
            <p:cNvSpPr txBox="1"/>
            <p:nvPr/>
          </p:nvSpPr>
          <p:spPr>
            <a:xfrm>
              <a:off x="3698263" y="5996175"/>
              <a:ext cx="57394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White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5D41AD1-0181-BA37-8138-9FA849C8DBDF}"/>
                </a:ext>
              </a:extLst>
            </p:cNvPr>
            <p:cNvSpPr txBox="1"/>
            <p:nvPr/>
          </p:nvSpPr>
          <p:spPr>
            <a:xfrm>
              <a:off x="4612664" y="5077310"/>
              <a:ext cx="1419876"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PMS 000C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255, 255, 255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#FFFFFF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0, 0, 0</a:t>
              </a:r>
            </a:p>
          </p:txBody>
        </p:sp>
      </p:grpSp>
      <p:grpSp>
        <p:nvGrpSpPr>
          <p:cNvPr id="51" name="Group 50">
            <a:extLst>
              <a:ext uri="{FF2B5EF4-FFF2-40B4-BE49-F238E27FC236}">
                <a16:creationId xmlns:a16="http://schemas.microsoft.com/office/drawing/2014/main" id="{EDF751E7-DD89-EC17-F17B-38CCEE19D726}"/>
              </a:ext>
            </a:extLst>
          </p:cNvPr>
          <p:cNvGrpSpPr/>
          <p:nvPr/>
        </p:nvGrpSpPr>
        <p:grpSpPr>
          <a:xfrm>
            <a:off x="3502514" y="2020824"/>
            <a:ext cx="2195521" cy="1200329"/>
            <a:chOff x="813816" y="5074209"/>
            <a:chExt cx="2195521" cy="1200329"/>
          </a:xfrm>
        </p:grpSpPr>
        <p:sp>
          <p:nvSpPr>
            <p:cNvPr id="39" name="Rectangle 38">
              <a:extLst>
                <a:ext uri="{FF2B5EF4-FFF2-40B4-BE49-F238E27FC236}">
                  <a16:creationId xmlns:a16="http://schemas.microsoft.com/office/drawing/2014/main" id="{847C730E-ECA7-4F05-CCC3-54218DE049F3}"/>
                </a:ext>
              </a:extLst>
            </p:cNvPr>
            <p:cNvSpPr/>
            <p:nvPr/>
          </p:nvSpPr>
          <p:spPr>
            <a:xfrm>
              <a:off x="813816" y="5074209"/>
              <a:ext cx="914400" cy="9144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62020829-0E95-DD9B-714C-11D6FFBF799B}"/>
                </a:ext>
              </a:extLst>
            </p:cNvPr>
            <p:cNvSpPr txBox="1"/>
            <p:nvPr/>
          </p:nvSpPr>
          <p:spPr>
            <a:xfrm>
              <a:off x="813816" y="5996175"/>
              <a:ext cx="52290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Black</a:t>
              </a:r>
            </a:p>
          </p:txBody>
        </p:sp>
        <p:sp>
          <p:nvSpPr>
            <p:cNvPr id="41" name="TextBox 40">
              <a:extLst>
                <a:ext uri="{FF2B5EF4-FFF2-40B4-BE49-F238E27FC236}">
                  <a16:creationId xmlns:a16="http://schemas.microsoft.com/office/drawing/2014/main" id="{2CEA4394-CC9D-6FBB-FA26-706076D0B467}"/>
                </a:ext>
              </a:extLst>
            </p:cNvPr>
            <p:cNvSpPr txBox="1"/>
            <p:nvPr/>
          </p:nvSpPr>
          <p:spPr>
            <a:xfrm>
              <a:off x="1728217" y="5074209"/>
              <a:ext cx="1281120"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Black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0,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#000000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CMYK:0, 0, 0, 100</a:t>
              </a:r>
            </a:p>
          </p:txBody>
        </p:sp>
      </p:grpSp>
      <p:grpSp>
        <p:nvGrpSpPr>
          <p:cNvPr id="3" name="Group 2">
            <a:extLst>
              <a:ext uri="{FF2B5EF4-FFF2-40B4-BE49-F238E27FC236}">
                <a16:creationId xmlns:a16="http://schemas.microsoft.com/office/drawing/2014/main" id="{8C8B1F45-3E30-2793-7D29-688626F81CE2}"/>
              </a:ext>
            </a:extLst>
          </p:cNvPr>
          <p:cNvGrpSpPr/>
          <p:nvPr/>
        </p:nvGrpSpPr>
        <p:grpSpPr>
          <a:xfrm>
            <a:off x="726948" y="2020824"/>
            <a:ext cx="2380763" cy="1200329"/>
            <a:chOff x="813817" y="2011729"/>
            <a:chExt cx="2380763" cy="1200329"/>
          </a:xfrm>
        </p:grpSpPr>
        <p:sp>
          <p:nvSpPr>
            <p:cNvPr id="30" name="TextBox 29">
              <a:extLst>
                <a:ext uri="{FF2B5EF4-FFF2-40B4-BE49-F238E27FC236}">
                  <a16:creationId xmlns:a16="http://schemas.microsoft.com/office/drawing/2014/main" id="{D5045287-B2F2-024E-BF22-C50C5657B42C}"/>
                </a:ext>
              </a:extLst>
            </p:cNvPr>
            <p:cNvSpPr txBox="1"/>
            <p:nvPr/>
          </p:nvSpPr>
          <p:spPr>
            <a:xfrm>
              <a:off x="813817" y="2933695"/>
              <a:ext cx="624466"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Garnet</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E0E68166-254D-0205-3782-F4F28D154D36}"/>
                </a:ext>
              </a:extLst>
            </p:cNvPr>
            <p:cNvSpPr txBox="1"/>
            <p:nvPr/>
          </p:nvSpPr>
          <p:spPr>
            <a:xfrm>
              <a:off x="1728217" y="2011729"/>
              <a:ext cx="1466363"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PMS 195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120, 47, 64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#782F40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CMYK:19, 90, 50, 55</a:t>
              </a:r>
            </a:p>
          </p:txBody>
        </p:sp>
        <p:sp>
          <p:nvSpPr>
            <p:cNvPr id="32" name="Rectangle 31">
              <a:extLst>
                <a:ext uri="{FF2B5EF4-FFF2-40B4-BE49-F238E27FC236}">
                  <a16:creationId xmlns:a16="http://schemas.microsoft.com/office/drawing/2014/main" id="{8FD49C78-148F-ADF9-04DD-1E8FBB32EAD7}"/>
                </a:ext>
              </a:extLst>
            </p:cNvPr>
            <p:cNvSpPr/>
            <p:nvPr/>
          </p:nvSpPr>
          <p:spPr>
            <a:xfrm>
              <a:off x="813817" y="2011729"/>
              <a:ext cx="914400" cy="9144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spTree>
    <p:extLst>
      <p:ext uri="{BB962C8B-B14F-4D97-AF65-F5344CB8AC3E}">
        <p14:creationId xmlns:p14="http://schemas.microsoft.com/office/powerpoint/2010/main" val="11636567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 name="Footer Placeholder 56">
            <a:extLst>
              <a:ext uri="{FF2B5EF4-FFF2-40B4-BE49-F238E27FC236}">
                <a16:creationId xmlns:a16="http://schemas.microsoft.com/office/drawing/2014/main" id="{4273B565-5CD0-FCEF-5E90-E7416D7DC8D3}"/>
              </a:ext>
            </a:extLst>
          </p:cNvPr>
          <p:cNvSpPr>
            <a:spLocks noGrp="1"/>
          </p:cNvSpPr>
          <p:nvPr>
            <p:ph type="ftr" sz="quarter" idx="11"/>
          </p:nvPr>
        </p:nvSpPr>
        <p:spPr/>
        <p:txBody>
          <a:bodyPr/>
          <a:lstStyle/>
          <a:p>
            <a:endParaRPr lang="en-US"/>
          </a:p>
        </p:txBody>
      </p:sp>
      <p:sp>
        <p:nvSpPr>
          <p:cNvPr id="58" name="Slide Number Placeholder 57">
            <a:extLst>
              <a:ext uri="{FF2B5EF4-FFF2-40B4-BE49-F238E27FC236}">
                <a16:creationId xmlns:a16="http://schemas.microsoft.com/office/drawing/2014/main" id="{DF8F76D7-4CC7-0CE6-2388-24F614417599}"/>
              </a:ext>
            </a:extLst>
          </p:cNvPr>
          <p:cNvSpPr>
            <a:spLocks noGrp="1"/>
          </p:cNvSpPr>
          <p:nvPr>
            <p:ph type="sldNum" sz="quarter" idx="12"/>
          </p:nvPr>
        </p:nvSpPr>
        <p:spPr/>
        <p:txBody>
          <a:bodyPr/>
          <a:lstStyle/>
          <a:p>
            <a:fld id="{A5AEF524-62EC-C340-82A1-9F47B6C43E55}" type="slidenum">
              <a:rPr lang="en-US" smtClean="0"/>
              <a:pPr/>
              <a:t>27</a:t>
            </a:fld>
            <a:endParaRPr lang="en-US"/>
          </a:p>
        </p:txBody>
      </p:sp>
      <p:sp>
        <p:nvSpPr>
          <p:cNvPr id="5" name="Title 4">
            <a:extLst>
              <a:ext uri="{FF2B5EF4-FFF2-40B4-BE49-F238E27FC236}">
                <a16:creationId xmlns:a16="http://schemas.microsoft.com/office/drawing/2014/main" id="{5C00E79C-1FFA-ED60-9F32-5D714226D770}"/>
              </a:ext>
            </a:extLst>
          </p:cNvPr>
          <p:cNvSpPr>
            <a:spLocks noGrp="1"/>
          </p:cNvSpPr>
          <p:nvPr>
            <p:ph type="title"/>
          </p:nvPr>
        </p:nvSpPr>
        <p:spPr/>
        <p:txBody>
          <a:bodyPr/>
          <a:lstStyle/>
          <a:p>
            <a:r>
              <a:rPr lang="en-US"/>
              <a:t>Accent Color Palette</a:t>
            </a:r>
          </a:p>
        </p:txBody>
      </p:sp>
      <p:sp>
        <p:nvSpPr>
          <p:cNvPr id="60" name="Text Placeholder 59">
            <a:extLst>
              <a:ext uri="{FF2B5EF4-FFF2-40B4-BE49-F238E27FC236}">
                <a16:creationId xmlns:a16="http://schemas.microsoft.com/office/drawing/2014/main" id="{D57E4183-2A32-1105-EFF1-A00832BB58DD}"/>
              </a:ext>
            </a:extLst>
          </p:cNvPr>
          <p:cNvSpPr>
            <a:spLocks noGrp="1"/>
          </p:cNvSpPr>
          <p:nvPr>
            <p:ph type="body" sz="quarter" idx="13"/>
          </p:nvPr>
        </p:nvSpPr>
        <p:spPr/>
        <p:txBody>
          <a:bodyPr/>
          <a:lstStyle/>
          <a:p>
            <a:endParaRPr lang="en-US"/>
          </a:p>
        </p:txBody>
      </p:sp>
      <p:grpSp>
        <p:nvGrpSpPr>
          <p:cNvPr id="47" name="Group 46">
            <a:extLst>
              <a:ext uri="{FF2B5EF4-FFF2-40B4-BE49-F238E27FC236}">
                <a16:creationId xmlns:a16="http://schemas.microsoft.com/office/drawing/2014/main" id="{C2229FD4-8C3B-7907-1579-308E6D9B13AB}"/>
              </a:ext>
            </a:extLst>
          </p:cNvPr>
          <p:cNvGrpSpPr/>
          <p:nvPr/>
        </p:nvGrpSpPr>
        <p:grpSpPr>
          <a:xfrm>
            <a:off x="726948" y="2011729"/>
            <a:ext cx="2057855" cy="1191399"/>
            <a:chOff x="6566680" y="5081775"/>
            <a:chExt cx="2057855" cy="1191399"/>
          </a:xfrm>
        </p:grpSpPr>
        <p:sp>
          <p:nvSpPr>
            <p:cNvPr id="12" name="Rectangle 11">
              <a:extLst>
                <a:ext uri="{FF2B5EF4-FFF2-40B4-BE49-F238E27FC236}">
                  <a16:creationId xmlns:a16="http://schemas.microsoft.com/office/drawing/2014/main" id="{906A98FD-E663-8232-9317-7F915715D15A}"/>
                </a:ext>
              </a:extLst>
            </p:cNvPr>
            <p:cNvSpPr/>
            <p:nvPr/>
          </p:nvSpPr>
          <p:spPr>
            <a:xfrm>
              <a:off x="6566680" y="5081775"/>
              <a:ext cx="914400" cy="9144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3" name="TextBox 12">
              <a:extLst>
                <a:ext uri="{FF2B5EF4-FFF2-40B4-BE49-F238E27FC236}">
                  <a16:creationId xmlns:a16="http://schemas.microsoft.com/office/drawing/2014/main" id="{81D029BD-E9F1-4027-E920-4D90F619D451}"/>
                </a:ext>
              </a:extLst>
            </p:cNvPr>
            <p:cNvSpPr txBox="1"/>
            <p:nvPr/>
          </p:nvSpPr>
          <p:spPr>
            <a:xfrm>
              <a:off x="6566680" y="5996175"/>
              <a:ext cx="88126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Tardis Blue</a:t>
              </a:r>
            </a:p>
          </p:txBody>
        </p:sp>
        <p:sp>
          <p:nvSpPr>
            <p:cNvPr id="14" name="TextBox 13">
              <a:extLst>
                <a:ext uri="{FF2B5EF4-FFF2-40B4-BE49-F238E27FC236}">
                  <a16:creationId xmlns:a16="http://schemas.microsoft.com/office/drawing/2014/main" id="{4C8DF581-1E7B-D43C-FEDB-EAAD386C6209}"/>
                </a:ext>
              </a:extLst>
            </p:cNvPr>
            <p:cNvSpPr txBox="1"/>
            <p:nvPr/>
          </p:nvSpPr>
          <p:spPr>
            <a:xfrm>
              <a:off x="7481080" y="5081775"/>
              <a:ext cx="114345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59,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#003B6F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52" name="Group 51">
            <a:extLst>
              <a:ext uri="{FF2B5EF4-FFF2-40B4-BE49-F238E27FC236}">
                <a16:creationId xmlns:a16="http://schemas.microsoft.com/office/drawing/2014/main" id="{4CB5FBA2-8AE7-4580-4724-D27539910638}"/>
              </a:ext>
            </a:extLst>
          </p:cNvPr>
          <p:cNvGrpSpPr/>
          <p:nvPr/>
        </p:nvGrpSpPr>
        <p:grpSpPr>
          <a:xfrm>
            <a:off x="3558551" y="5081093"/>
            <a:ext cx="2214950" cy="1195864"/>
            <a:chOff x="3698263" y="5077310"/>
            <a:chExt cx="2214950" cy="1195864"/>
          </a:xfrm>
        </p:grpSpPr>
        <p:sp>
          <p:nvSpPr>
            <p:cNvPr id="27" name="Rectangle 26">
              <a:extLst>
                <a:ext uri="{FF2B5EF4-FFF2-40B4-BE49-F238E27FC236}">
                  <a16:creationId xmlns:a16="http://schemas.microsoft.com/office/drawing/2014/main" id="{98C18170-F47E-2C2C-A75A-08DAB670C526}"/>
                </a:ext>
              </a:extLst>
            </p:cNvPr>
            <p:cNvSpPr/>
            <p:nvPr/>
          </p:nvSpPr>
          <p:spPr>
            <a:xfrm>
              <a:off x="3698263" y="5077310"/>
              <a:ext cx="914400" cy="9144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B5EBF460-96EF-EEF1-2694-568119F86A8C}"/>
                </a:ext>
              </a:extLst>
            </p:cNvPr>
            <p:cNvSpPr txBox="1"/>
            <p:nvPr/>
          </p:nvSpPr>
          <p:spPr>
            <a:xfrm>
              <a:off x="3698263" y="5996175"/>
              <a:ext cx="816121"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Turquoise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5D41AD1-0181-BA37-8138-9FA849C8DBDF}"/>
                </a:ext>
              </a:extLst>
            </p:cNvPr>
            <p:cNvSpPr txBox="1"/>
            <p:nvPr/>
          </p:nvSpPr>
          <p:spPr>
            <a:xfrm>
              <a:off x="4612664" y="5077310"/>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64, 224, 208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#40E0D0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a:t>
              </a:r>
            </a:p>
          </p:txBody>
        </p:sp>
      </p:grpSp>
      <p:grpSp>
        <p:nvGrpSpPr>
          <p:cNvPr id="9" name="Group 8">
            <a:extLst>
              <a:ext uri="{FF2B5EF4-FFF2-40B4-BE49-F238E27FC236}">
                <a16:creationId xmlns:a16="http://schemas.microsoft.com/office/drawing/2014/main" id="{568E79F3-56A4-139F-CA95-FB234476AD5C}"/>
              </a:ext>
            </a:extLst>
          </p:cNvPr>
          <p:cNvGrpSpPr/>
          <p:nvPr/>
        </p:nvGrpSpPr>
        <p:grpSpPr>
          <a:xfrm>
            <a:off x="6566679" y="5081093"/>
            <a:ext cx="2136402" cy="1198965"/>
            <a:chOff x="726948" y="5074209"/>
            <a:chExt cx="2136402" cy="1198965"/>
          </a:xfrm>
        </p:grpSpPr>
        <p:sp>
          <p:nvSpPr>
            <p:cNvPr id="39" name="Rectangle 38">
              <a:extLst>
                <a:ext uri="{FF2B5EF4-FFF2-40B4-BE49-F238E27FC236}">
                  <a16:creationId xmlns:a16="http://schemas.microsoft.com/office/drawing/2014/main" id="{847C730E-ECA7-4F05-CCC3-54218DE049F3}"/>
                </a:ext>
              </a:extLst>
            </p:cNvPr>
            <p:cNvSpPr/>
            <p:nvPr/>
          </p:nvSpPr>
          <p:spPr>
            <a:xfrm>
              <a:off x="726948" y="5074209"/>
              <a:ext cx="914400" cy="914400"/>
            </a:xfrm>
            <a:prstGeom prst="rect">
              <a:avLst/>
            </a:prstGeom>
            <a:solidFill>
              <a:srgbClr val="FF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62020829-0E95-DD9B-714C-11D6FFBF799B}"/>
                </a:ext>
              </a:extLst>
            </p:cNvPr>
            <p:cNvSpPr txBox="1"/>
            <p:nvPr/>
          </p:nvSpPr>
          <p:spPr>
            <a:xfrm>
              <a:off x="726948" y="5996175"/>
              <a:ext cx="129279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American Orange</a:t>
              </a:r>
            </a:p>
          </p:txBody>
        </p:sp>
        <p:sp>
          <p:nvSpPr>
            <p:cNvPr id="41" name="TextBox 40">
              <a:extLst>
                <a:ext uri="{FF2B5EF4-FFF2-40B4-BE49-F238E27FC236}">
                  <a16:creationId xmlns:a16="http://schemas.microsoft.com/office/drawing/2014/main" id="{2CEA4394-CC9D-6FBB-FA26-706076D0B467}"/>
                </a:ext>
              </a:extLst>
            </p:cNvPr>
            <p:cNvSpPr txBox="1"/>
            <p:nvPr/>
          </p:nvSpPr>
          <p:spPr>
            <a:xfrm>
              <a:off x="1641349" y="5074209"/>
              <a:ext cx="1222001"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255, 139,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#FF8B00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8" name="Group 7">
            <a:extLst>
              <a:ext uri="{FF2B5EF4-FFF2-40B4-BE49-F238E27FC236}">
                <a16:creationId xmlns:a16="http://schemas.microsoft.com/office/drawing/2014/main" id="{C2495DF6-79CB-47DA-E912-E7FB138F5E58}"/>
              </a:ext>
            </a:extLst>
          </p:cNvPr>
          <p:cNvGrpSpPr/>
          <p:nvPr/>
        </p:nvGrpSpPr>
        <p:grpSpPr>
          <a:xfrm>
            <a:off x="726948" y="3546752"/>
            <a:ext cx="2394292" cy="1191399"/>
            <a:chOff x="726948" y="3546752"/>
            <a:chExt cx="2394292" cy="1191399"/>
          </a:xfrm>
        </p:grpSpPr>
        <p:sp>
          <p:nvSpPr>
            <p:cNvPr id="42" name="TextBox 41">
              <a:extLst>
                <a:ext uri="{FF2B5EF4-FFF2-40B4-BE49-F238E27FC236}">
                  <a16:creationId xmlns:a16="http://schemas.microsoft.com/office/drawing/2014/main" id="{1199108F-E912-35ED-35EA-F98C0096E6A8}"/>
                </a:ext>
              </a:extLst>
            </p:cNvPr>
            <p:cNvSpPr txBox="1"/>
            <p:nvPr/>
          </p:nvSpPr>
          <p:spPr>
            <a:xfrm>
              <a:off x="726948" y="4461152"/>
              <a:ext cx="91659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Rubine Red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16D0CA7-DF62-1574-73F4-A869EAC9B818}"/>
                </a:ext>
              </a:extLst>
            </p:cNvPr>
            <p:cNvSpPr txBox="1"/>
            <p:nvPr/>
          </p:nvSpPr>
          <p:spPr>
            <a:xfrm>
              <a:off x="1641348" y="3546752"/>
              <a:ext cx="147989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206, 0, 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#CE0058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100, 43, 12</a:t>
              </a:r>
            </a:p>
          </p:txBody>
        </p:sp>
        <p:sp>
          <p:nvSpPr>
            <p:cNvPr id="44" name="Rectangle 43">
              <a:extLst>
                <a:ext uri="{FF2B5EF4-FFF2-40B4-BE49-F238E27FC236}">
                  <a16:creationId xmlns:a16="http://schemas.microsoft.com/office/drawing/2014/main" id="{4821A2C9-F1B8-2DA5-F53E-12DAF668F2DC}"/>
                </a:ext>
              </a:extLst>
            </p:cNvPr>
            <p:cNvSpPr/>
            <p:nvPr/>
          </p:nvSpPr>
          <p:spPr>
            <a:xfrm>
              <a:off x="726948" y="3546752"/>
              <a:ext cx="914400" cy="9144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53" name="Group 52">
            <a:extLst>
              <a:ext uri="{FF2B5EF4-FFF2-40B4-BE49-F238E27FC236}">
                <a16:creationId xmlns:a16="http://schemas.microsoft.com/office/drawing/2014/main" id="{1DA38E28-8140-BF3F-9F1A-A8018F6B7B82}"/>
              </a:ext>
            </a:extLst>
          </p:cNvPr>
          <p:cNvGrpSpPr/>
          <p:nvPr/>
        </p:nvGrpSpPr>
        <p:grpSpPr>
          <a:xfrm>
            <a:off x="726948" y="5081093"/>
            <a:ext cx="2222965" cy="1195864"/>
            <a:chOff x="3690247" y="3543726"/>
            <a:chExt cx="2222965" cy="1195864"/>
          </a:xfrm>
        </p:grpSpPr>
        <p:sp>
          <p:nvSpPr>
            <p:cNvPr id="33" name="Rectangle 32">
              <a:extLst>
                <a:ext uri="{FF2B5EF4-FFF2-40B4-BE49-F238E27FC236}">
                  <a16:creationId xmlns:a16="http://schemas.microsoft.com/office/drawing/2014/main" id="{E920A934-93AB-9180-AB68-AD81C1104679}"/>
                </a:ext>
              </a:extLst>
            </p:cNvPr>
            <p:cNvSpPr/>
            <p:nvPr/>
          </p:nvSpPr>
          <p:spPr>
            <a:xfrm>
              <a:off x="3690247" y="3543726"/>
              <a:ext cx="914400" cy="9144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34" name="TextBox 33">
              <a:extLst>
                <a:ext uri="{FF2B5EF4-FFF2-40B4-BE49-F238E27FC236}">
                  <a16:creationId xmlns:a16="http://schemas.microsoft.com/office/drawing/2014/main" id="{5240B36D-381E-1561-3E5D-EA529810F4E3}"/>
                </a:ext>
              </a:extLst>
            </p:cNvPr>
            <p:cNvSpPr txBox="1"/>
            <p:nvPr/>
          </p:nvSpPr>
          <p:spPr>
            <a:xfrm>
              <a:off x="3690247" y="4462591"/>
              <a:ext cx="74706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prstClr val="black"/>
                  </a:solidFill>
                  <a:effectLst/>
                  <a:uLnTx/>
                  <a:uFillTx/>
                  <a:latin typeface="Calibri" panose="020F0502020204030204"/>
                  <a:ea typeface="+mn-ea"/>
                  <a:cs typeface="+mn-cs"/>
                </a:rPr>
                <a:t>Asagi-iro</a:t>
              </a: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6DE07C98-ED7D-E3FF-489A-FE708B784983}"/>
                </a:ext>
              </a:extLst>
            </p:cNvPr>
            <p:cNvSpPr txBox="1"/>
            <p:nvPr/>
          </p:nvSpPr>
          <p:spPr>
            <a:xfrm>
              <a:off x="4612663" y="3543726"/>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72, 146, 155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#48929b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6" name="Group 45">
            <a:extLst>
              <a:ext uri="{FF2B5EF4-FFF2-40B4-BE49-F238E27FC236}">
                <a16:creationId xmlns:a16="http://schemas.microsoft.com/office/drawing/2014/main" id="{CCE65EA5-C26C-30C6-B186-07D6B078F79C}"/>
              </a:ext>
            </a:extLst>
          </p:cNvPr>
          <p:cNvGrpSpPr/>
          <p:nvPr/>
        </p:nvGrpSpPr>
        <p:grpSpPr>
          <a:xfrm>
            <a:off x="6566679" y="3550535"/>
            <a:ext cx="2293495" cy="1191399"/>
            <a:chOff x="6566679" y="3548191"/>
            <a:chExt cx="2293495" cy="1191399"/>
          </a:xfrm>
        </p:grpSpPr>
        <p:sp>
          <p:nvSpPr>
            <p:cNvPr id="15" name="Rectangle 14">
              <a:extLst>
                <a:ext uri="{FF2B5EF4-FFF2-40B4-BE49-F238E27FC236}">
                  <a16:creationId xmlns:a16="http://schemas.microsoft.com/office/drawing/2014/main" id="{1D64BB85-8C6D-2A6D-1ADF-BDD1B80CCD13}"/>
                </a:ext>
              </a:extLst>
            </p:cNvPr>
            <p:cNvSpPr/>
            <p:nvPr/>
          </p:nvSpPr>
          <p:spPr>
            <a:xfrm>
              <a:off x="6566679" y="3548191"/>
              <a:ext cx="914400" cy="914400"/>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6" name="TextBox 15">
              <a:extLst>
                <a:ext uri="{FF2B5EF4-FFF2-40B4-BE49-F238E27FC236}">
                  <a16:creationId xmlns:a16="http://schemas.microsoft.com/office/drawing/2014/main" id="{806D66C3-8068-2CAE-509B-9BB1C6BF1F51}"/>
                </a:ext>
              </a:extLst>
            </p:cNvPr>
            <p:cNvSpPr txBox="1"/>
            <p:nvPr/>
          </p:nvSpPr>
          <p:spPr>
            <a:xfrm>
              <a:off x="6566679" y="4462591"/>
              <a:ext cx="84324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Gainsboro</a:t>
              </a:r>
            </a:p>
          </p:txBody>
        </p:sp>
        <p:sp>
          <p:nvSpPr>
            <p:cNvPr id="17" name="TextBox 16">
              <a:extLst>
                <a:ext uri="{FF2B5EF4-FFF2-40B4-BE49-F238E27FC236}">
                  <a16:creationId xmlns:a16="http://schemas.microsoft.com/office/drawing/2014/main" id="{E714A678-45AD-BAB6-5271-DEF2141ED01A}"/>
                </a:ext>
              </a:extLst>
            </p:cNvPr>
            <p:cNvSpPr txBox="1"/>
            <p:nvPr/>
          </p:nvSpPr>
          <p:spPr>
            <a:xfrm>
              <a:off x="7481079" y="3548191"/>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220, 220, 220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#DCDCDC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9" name="Group 48">
            <a:extLst>
              <a:ext uri="{FF2B5EF4-FFF2-40B4-BE49-F238E27FC236}">
                <a16:creationId xmlns:a16="http://schemas.microsoft.com/office/drawing/2014/main" id="{B60DA90D-5162-90AF-F50D-B04C1206ACDC}"/>
              </a:ext>
            </a:extLst>
          </p:cNvPr>
          <p:cNvGrpSpPr/>
          <p:nvPr/>
        </p:nvGrpSpPr>
        <p:grpSpPr>
          <a:xfrm>
            <a:off x="3558551" y="2019295"/>
            <a:ext cx="2214950" cy="1191399"/>
            <a:chOff x="3698263" y="2019295"/>
            <a:chExt cx="2214950" cy="1191399"/>
          </a:xfrm>
        </p:grpSpPr>
        <p:sp>
          <p:nvSpPr>
            <p:cNvPr id="36" name="Rectangle 35">
              <a:extLst>
                <a:ext uri="{FF2B5EF4-FFF2-40B4-BE49-F238E27FC236}">
                  <a16:creationId xmlns:a16="http://schemas.microsoft.com/office/drawing/2014/main" id="{65092876-A0BD-0F71-2AD1-9E94904F567E}"/>
                </a:ext>
              </a:extLst>
            </p:cNvPr>
            <p:cNvSpPr/>
            <p:nvPr/>
          </p:nvSpPr>
          <p:spPr>
            <a:xfrm>
              <a:off x="3698263" y="2019295"/>
              <a:ext cx="914400" cy="9144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37" name="TextBox 36">
              <a:extLst>
                <a:ext uri="{FF2B5EF4-FFF2-40B4-BE49-F238E27FC236}">
                  <a16:creationId xmlns:a16="http://schemas.microsoft.com/office/drawing/2014/main" id="{9091FB5E-8A39-BE29-6938-B3A9C77B4E77}"/>
                </a:ext>
              </a:extLst>
            </p:cNvPr>
            <p:cNvSpPr txBox="1"/>
            <p:nvPr/>
          </p:nvSpPr>
          <p:spPr>
            <a:xfrm>
              <a:off x="3698263" y="2933695"/>
              <a:ext cx="4876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Corn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797569E-370D-2A91-B253-81EE95E2A0C6}"/>
                </a:ext>
              </a:extLst>
            </p:cNvPr>
            <p:cNvSpPr txBox="1"/>
            <p:nvPr/>
          </p:nvSpPr>
          <p:spPr>
            <a:xfrm>
              <a:off x="4612664" y="2019295"/>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251, 236, 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#FBEC5D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5" name="Group 44">
            <a:extLst>
              <a:ext uri="{FF2B5EF4-FFF2-40B4-BE49-F238E27FC236}">
                <a16:creationId xmlns:a16="http://schemas.microsoft.com/office/drawing/2014/main" id="{C8DC52F6-7843-7FF9-13CC-D53F4FBCB2E5}"/>
              </a:ext>
            </a:extLst>
          </p:cNvPr>
          <p:cNvGrpSpPr/>
          <p:nvPr/>
        </p:nvGrpSpPr>
        <p:grpSpPr>
          <a:xfrm>
            <a:off x="6566679" y="2019295"/>
            <a:ext cx="2293495" cy="1191399"/>
            <a:chOff x="6566680" y="2019295"/>
            <a:chExt cx="2293495" cy="1191399"/>
          </a:xfrm>
        </p:grpSpPr>
        <p:sp>
          <p:nvSpPr>
            <p:cNvPr id="18" name="Rectangle 17">
              <a:extLst>
                <a:ext uri="{FF2B5EF4-FFF2-40B4-BE49-F238E27FC236}">
                  <a16:creationId xmlns:a16="http://schemas.microsoft.com/office/drawing/2014/main" id="{9FCDC829-921B-3DC5-AE1D-2537A7561F34}"/>
                </a:ext>
              </a:extLst>
            </p:cNvPr>
            <p:cNvSpPr/>
            <p:nvPr/>
          </p:nvSpPr>
          <p:spPr>
            <a:xfrm>
              <a:off x="6566680" y="2019295"/>
              <a:ext cx="914400" cy="914400"/>
            </a:xfrm>
            <a:prstGeom prst="rect">
              <a:avLst/>
            </a:prstGeom>
            <a:solidFill>
              <a:srgbClr val="DB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9" name="TextBox 18">
              <a:extLst>
                <a:ext uri="{FF2B5EF4-FFF2-40B4-BE49-F238E27FC236}">
                  <a16:creationId xmlns:a16="http://schemas.microsoft.com/office/drawing/2014/main" id="{AAB97F5E-CCEF-400D-EF8C-69532EDCEB25}"/>
                </a:ext>
              </a:extLst>
            </p:cNvPr>
            <p:cNvSpPr txBox="1"/>
            <p:nvPr/>
          </p:nvSpPr>
          <p:spPr>
            <a:xfrm>
              <a:off x="6566680" y="2933695"/>
              <a:ext cx="9248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Timberwolf</a:t>
              </a:r>
            </a:p>
          </p:txBody>
        </p:sp>
        <p:sp>
          <p:nvSpPr>
            <p:cNvPr id="20" name="TextBox 19">
              <a:extLst>
                <a:ext uri="{FF2B5EF4-FFF2-40B4-BE49-F238E27FC236}">
                  <a16:creationId xmlns:a16="http://schemas.microsoft.com/office/drawing/2014/main" id="{91CE2098-5743-C6F5-1F5F-EB183A2F85F3}"/>
                </a:ext>
              </a:extLst>
            </p:cNvPr>
            <p:cNvSpPr txBox="1"/>
            <p:nvPr/>
          </p:nvSpPr>
          <p:spPr>
            <a:xfrm>
              <a:off x="7481080" y="2019295"/>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219, 215, 210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#DBD7D2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7" name="Group 6">
            <a:extLst>
              <a:ext uri="{FF2B5EF4-FFF2-40B4-BE49-F238E27FC236}">
                <a16:creationId xmlns:a16="http://schemas.microsoft.com/office/drawing/2014/main" id="{388163A8-BCBC-7F4E-C49F-26AD5D17D3D8}"/>
              </a:ext>
            </a:extLst>
          </p:cNvPr>
          <p:cNvGrpSpPr/>
          <p:nvPr/>
        </p:nvGrpSpPr>
        <p:grpSpPr>
          <a:xfrm>
            <a:off x="3558551" y="3546752"/>
            <a:ext cx="2136401" cy="1198965"/>
            <a:chOff x="726949" y="2011729"/>
            <a:chExt cx="2136401" cy="1198965"/>
          </a:xfrm>
        </p:grpSpPr>
        <p:sp>
          <p:nvSpPr>
            <p:cNvPr id="30" name="TextBox 29">
              <a:extLst>
                <a:ext uri="{FF2B5EF4-FFF2-40B4-BE49-F238E27FC236}">
                  <a16:creationId xmlns:a16="http://schemas.microsoft.com/office/drawing/2014/main" id="{D5045287-B2F2-024E-BF22-C50C5657B42C}"/>
                </a:ext>
              </a:extLst>
            </p:cNvPr>
            <p:cNvSpPr txBox="1"/>
            <p:nvPr/>
          </p:nvSpPr>
          <p:spPr>
            <a:xfrm>
              <a:off x="726949" y="2933695"/>
              <a:ext cx="998543"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Imperial</a:t>
              </a:r>
            </a:p>
          </p:txBody>
        </p:sp>
        <p:sp>
          <p:nvSpPr>
            <p:cNvPr id="31" name="TextBox 30">
              <a:extLst>
                <a:ext uri="{FF2B5EF4-FFF2-40B4-BE49-F238E27FC236}">
                  <a16:creationId xmlns:a16="http://schemas.microsoft.com/office/drawing/2014/main" id="{E0E68166-254D-0205-3782-F4F28D154D36}"/>
                </a:ext>
              </a:extLst>
            </p:cNvPr>
            <p:cNvSpPr txBox="1"/>
            <p:nvPr/>
          </p:nvSpPr>
          <p:spPr>
            <a:xfrm>
              <a:off x="1641349" y="2011729"/>
              <a:ext cx="1222001"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104, 40, 96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#682860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sp>
          <p:nvSpPr>
            <p:cNvPr id="32" name="Rectangle 31">
              <a:extLst>
                <a:ext uri="{FF2B5EF4-FFF2-40B4-BE49-F238E27FC236}">
                  <a16:creationId xmlns:a16="http://schemas.microsoft.com/office/drawing/2014/main" id="{8FD49C78-148F-ADF9-04DD-1E8FBB32EAD7}"/>
                </a:ext>
              </a:extLst>
            </p:cNvPr>
            <p:cNvSpPr/>
            <p:nvPr/>
          </p:nvSpPr>
          <p:spPr>
            <a:xfrm>
              <a:off x="726949" y="2011729"/>
              <a:ext cx="914400" cy="9144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3" name="Group 2">
            <a:extLst>
              <a:ext uri="{FF2B5EF4-FFF2-40B4-BE49-F238E27FC236}">
                <a16:creationId xmlns:a16="http://schemas.microsoft.com/office/drawing/2014/main" id="{031D254C-0C2B-E90B-60AE-D6501D23093A}"/>
              </a:ext>
            </a:extLst>
          </p:cNvPr>
          <p:cNvGrpSpPr/>
          <p:nvPr/>
        </p:nvGrpSpPr>
        <p:grpSpPr>
          <a:xfrm>
            <a:off x="726948" y="2006046"/>
            <a:ext cx="2057855" cy="1191399"/>
            <a:chOff x="6566680" y="5081775"/>
            <a:chExt cx="2057855" cy="1191399"/>
          </a:xfrm>
        </p:grpSpPr>
        <p:sp>
          <p:nvSpPr>
            <p:cNvPr id="6" name="Rectangle 5">
              <a:extLst>
                <a:ext uri="{FF2B5EF4-FFF2-40B4-BE49-F238E27FC236}">
                  <a16:creationId xmlns:a16="http://schemas.microsoft.com/office/drawing/2014/main" id="{E4C41DC6-CFA6-D30F-6DFF-419BAD8A2C8A}"/>
                </a:ext>
              </a:extLst>
            </p:cNvPr>
            <p:cNvSpPr/>
            <p:nvPr/>
          </p:nvSpPr>
          <p:spPr>
            <a:xfrm>
              <a:off x="6566680" y="5081775"/>
              <a:ext cx="914400" cy="9144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0" name="TextBox 9">
              <a:extLst>
                <a:ext uri="{FF2B5EF4-FFF2-40B4-BE49-F238E27FC236}">
                  <a16:creationId xmlns:a16="http://schemas.microsoft.com/office/drawing/2014/main" id="{34CE0A5A-78E7-919D-02ED-406ED17950C8}"/>
                </a:ext>
              </a:extLst>
            </p:cNvPr>
            <p:cNvSpPr txBox="1"/>
            <p:nvPr/>
          </p:nvSpPr>
          <p:spPr>
            <a:xfrm>
              <a:off x="6566680" y="5996175"/>
              <a:ext cx="88126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Tardis Blue</a:t>
              </a:r>
            </a:p>
          </p:txBody>
        </p:sp>
        <p:sp>
          <p:nvSpPr>
            <p:cNvPr id="11" name="TextBox 10">
              <a:extLst>
                <a:ext uri="{FF2B5EF4-FFF2-40B4-BE49-F238E27FC236}">
                  <a16:creationId xmlns:a16="http://schemas.microsoft.com/office/drawing/2014/main" id="{526D43A5-9A9C-3B6C-6821-CE39D95FE21F}"/>
                </a:ext>
              </a:extLst>
            </p:cNvPr>
            <p:cNvSpPr txBox="1"/>
            <p:nvPr/>
          </p:nvSpPr>
          <p:spPr>
            <a:xfrm>
              <a:off x="7481080" y="5081775"/>
              <a:ext cx="114345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59,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#003B6F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21" name="Group 20">
            <a:extLst>
              <a:ext uri="{FF2B5EF4-FFF2-40B4-BE49-F238E27FC236}">
                <a16:creationId xmlns:a16="http://schemas.microsoft.com/office/drawing/2014/main" id="{37B38728-3C3A-A231-E3E9-73B32A222C31}"/>
              </a:ext>
            </a:extLst>
          </p:cNvPr>
          <p:cNvGrpSpPr/>
          <p:nvPr/>
        </p:nvGrpSpPr>
        <p:grpSpPr>
          <a:xfrm>
            <a:off x="726948" y="3541069"/>
            <a:ext cx="2394292" cy="1191399"/>
            <a:chOff x="726948" y="3546752"/>
            <a:chExt cx="2394292" cy="1191399"/>
          </a:xfrm>
        </p:grpSpPr>
        <p:sp>
          <p:nvSpPr>
            <p:cNvPr id="22" name="TextBox 21">
              <a:extLst>
                <a:ext uri="{FF2B5EF4-FFF2-40B4-BE49-F238E27FC236}">
                  <a16:creationId xmlns:a16="http://schemas.microsoft.com/office/drawing/2014/main" id="{B98E9EA4-2594-F696-91C9-7FF04FC8223C}"/>
                </a:ext>
              </a:extLst>
            </p:cNvPr>
            <p:cNvSpPr txBox="1"/>
            <p:nvPr/>
          </p:nvSpPr>
          <p:spPr>
            <a:xfrm>
              <a:off x="726948" y="4461152"/>
              <a:ext cx="91659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Rubine Red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8B89F21F-3603-616F-10C7-5DC99D45066B}"/>
                </a:ext>
              </a:extLst>
            </p:cNvPr>
            <p:cNvSpPr txBox="1"/>
            <p:nvPr/>
          </p:nvSpPr>
          <p:spPr>
            <a:xfrm>
              <a:off x="1641348" y="3546752"/>
              <a:ext cx="147989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206, 0, 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#CE0058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100, 43, 12</a:t>
              </a:r>
            </a:p>
          </p:txBody>
        </p:sp>
        <p:sp>
          <p:nvSpPr>
            <p:cNvPr id="24" name="Rectangle 23">
              <a:extLst>
                <a:ext uri="{FF2B5EF4-FFF2-40B4-BE49-F238E27FC236}">
                  <a16:creationId xmlns:a16="http://schemas.microsoft.com/office/drawing/2014/main" id="{B5BB335A-D431-B616-5912-0DBE7C7A1F47}"/>
                </a:ext>
              </a:extLst>
            </p:cNvPr>
            <p:cNvSpPr/>
            <p:nvPr/>
          </p:nvSpPr>
          <p:spPr>
            <a:xfrm>
              <a:off x="726948" y="3546752"/>
              <a:ext cx="914400" cy="9144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25" name="Group 24">
            <a:extLst>
              <a:ext uri="{FF2B5EF4-FFF2-40B4-BE49-F238E27FC236}">
                <a16:creationId xmlns:a16="http://schemas.microsoft.com/office/drawing/2014/main" id="{B6256055-2C34-5AC3-951A-2AEA21C78017}"/>
              </a:ext>
            </a:extLst>
          </p:cNvPr>
          <p:cNvGrpSpPr/>
          <p:nvPr/>
        </p:nvGrpSpPr>
        <p:grpSpPr>
          <a:xfrm>
            <a:off x="3558551" y="2013612"/>
            <a:ext cx="2214950" cy="1191399"/>
            <a:chOff x="3698263" y="2019295"/>
            <a:chExt cx="2214950" cy="1191399"/>
          </a:xfrm>
        </p:grpSpPr>
        <p:sp>
          <p:nvSpPr>
            <p:cNvPr id="26" name="Rectangle 25">
              <a:extLst>
                <a:ext uri="{FF2B5EF4-FFF2-40B4-BE49-F238E27FC236}">
                  <a16:creationId xmlns:a16="http://schemas.microsoft.com/office/drawing/2014/main" id="{995F135F-365A-95E1-5C88-503DC7BB6BF8}"/>
                </a:ext>
              </a:extLst>
            </p:cNvPr>
            <p:cNvSpPr/>
            <p:nvPr/>
          </p:nvSpPr>
          <p:spPr>
            <a:xfrm>
              <a:off x="3698263" y="2019295"/>
              <a:ext cx="914400" cy="9144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8" name="TextBox 47">
              <a:extLst>
                <a:ext uri="{FF2B5EF4-FFF2-40B4-BE49-F238E27FC236}">
                  <a16:creationId xmlns:a16="http://schemas.microsoft.com/office/drawing/2014/main" id="{6F380E28-3F26-1F0E-67DB-0B99DBD1E1D1}"/>
                </a:ext>
              </a:extLst>
            </p:cNvPr>
            <p:cNvSpPr txBox="1"/>
            <p:nvPr/>
          </p:nvSpPr>
          <p:spPr>
            <a:xfrm>
              <a:off x="3698263" y="2933695"/>
              <a:ext cx="4876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Corn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19140908-9F41-5692-3C52-80B7BAAA1AFF}"/>
                </a:ext>
              </a:extLst>
            </p:cNvPr>
            <p:cNvSpPr txBox="1"/>
            <p:nvPr/>
          </p:nvSpPr>
          <p:spPr>
            <a:xfrm>
              <a:off x="4612664" y="2019295"/>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251, 236, 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#FBEC5D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51" name="Group 50">
            <a:extLst>
              <a:ext uri="{FF2B5EF4-FFF2-40B4-BE49-F238E27FC236}">
                <a16:creationId xmlns:a16="http://schemas.microsoft.com/office/drawing/2014/main" id="{3930833A-4F1E-226A-A24A-9D35F51250B3}"/>
              </a:ext>
            </a:extLst>
          </p:cNvPr>
          <p:cNvGrpSpPr/>
          <p:nvPr/>
        </p:nvGrpSpPr>
        <p:grpSpPr>
          <a:xfrm>
            <a:off x="6566679" y="2013612"/>
            <a:ext cx="2293495" cy="1191399"/>
            <a:chOff x="6566680" y="2019295"/>
            <a:chExt cx="2293495" cy="1191399"/>
          </a:xfrm>
        </p:grpSpPr>
        <p:sp>
          <p:nvSpPr>
            <p:cNvPr id="54" name="Rectangle 53">
              <a:extLst>
                <a:ext uri="{FF2B5EF4-FFF2-40B4-BE49-F238E27FC236}">
                  <a16:creationId xmlns:a16="http://schemas.microsoft.com/office/drawing/2014/main" id="{6B1D85B6-BFB5-8E22-F333-471FAF23FFC4}"/>
                </a:ext>
              </a:extLst>
            </p:cNvPr>
            <p:cNvSpPr/>
            <p:nvPr/>
          </p:nvSpPr>
          <p:spPr>
            <a:xfrm>
              <a:off x="6566680" y="2019295"/>
              <a:ext cx="914400" cy="914400"/>
            </a:xfrm>
            <a:prstGeom prst="rect">
              <a:avLst/>
            </a:prstGeom>
            <a:solidFill>
              <a:srgbClr val="DB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55" name="TextBox 54">
              <a:extLst>
                <a:ext uri="{FF2B5EF4-FFF2-40B4-BE49-F238E27FC236}">
                  <a16:creationId xmlns:a16="http://schemas.microsoft.com/office/drawing/2014/main" id="{E706927C-7A37-6612-A3CE-1A1055706F9B}"/>
                </a:ext>
              </a:extLst>
            </p:cNvPr>
            <p:cNvSpPr txBox="1"/>
            <p:nvPr/>
          </p:nvSpPr>
          <p:spPr>
            <a:xfrm>
              <a:off x="6566680" y="2933695"/>
              <a:ext cx="9248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Timberwolf</a:t>
              </a:r>
            </a:p>
          </p:txBody>
        </p:sp>
        <p:sp>
          <p:nvSpPr>
            <p:cNvPr id="56" name="TextBox 55">
              <a:extLst>
                <a:ext uri="{FF2B5EF4-FFF2-40B4-BE49-F238E27FC236}">
                  <a16:creationId xmlns:a16="http://schemas.microsoft.com/office/drawing/2014/main" id="{48971ED8-7CD8-8474-48EE-4A7161279444}"/>
                </a:ext>
              </a:extLst>
            </p:cNvPr>
            <p:cNvSpPr txBox="1"/>
            <p:nvPr/>
          </p:nvSpPr>
          <p:spPr>
            <a:xfrm>
              <a:off x="7481080" y="2019295"/>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219, 215, 210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#DBD7D2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spTree>
    <p:extLst>
      <p:ext uri="{BB962C8B-B14F-4D97-AF65-F5344CB8AC3E}">
        <p14:creationId xmlns:p14="http://schemas.microsoft.com/office/powerpoint/2010/main" val="36566567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34F68ED-1613-0F7B-86EF-4EAFA5F32FD8}"/>
              </a:ext>
            </a:extLst>
          </p:cNvPr>
          <p:cNvSpPr txBox="1"/>
          <p:nvPr/>
        </p:nvSpPr>
        <p:spPr>
          <a:xfrm>
            <a:off x="8454792" y="5934670"/>
            <a:ext cx="22132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Calibri" panose="020F0502020204030204"/>
                <a:ea typeface="+mn-ea"/>
                <a:cs typeface="+mn-cs"/>
              </a:rPr>
              <a:t>https://color.adobe.com/create/color-wheel</a:t>
            </a:r>
          </a:p>
        </p:txBody>
      </p:sp>
      <p:grpSp>
        <p:nvGrpSpPr>
          <p:cNvPr id="26" name="Group 25">
            <a:extLst>
              <a:ext uri="{FF2B5EF4-FFF2-40B4-BE49-F238E27FC236}">
                <a16:creationId xmlns:a16="http://schemas.microsoft.com/office/drawing/2014/main" id="{5BBA785F-AA9F-B7B0-64F8-DCEB019FF1F3}"/>
              </a:ext>
            </a:extLst>
          </p:cNvPr>
          <p:cNvGrpSpPr/>
          <p:nvPr/>
        </p:nvGrpSpPr>
        <p:grpSpPr>
          <a:xfrm>
            <a:off x="0" y="0"/>
            <a:ext cx="8148182" cy="6858000"/>
            <a:chOff x="0" y="0"/>
            <a:chExt cx="8148182" cy="6858000"/>
          </a:xfrm>
        </p:grpSpPr>
        <p:grpSp>
          <p:nvGrpSpPr>
            <p:cNvPr id="10" name="Group 9">
              <a:extLst>
                <a:ext uri="{FF2B5EF4-FFF2-40B4-BE49-F238E27FC236}">
                  <a16:creationId xmlns:a16="http://schemas.microsoft.com/office/drawing/2014/main" id="{708744D1-047D-389C-AC60-6AB2067BB31D}"/>
                </a:ext>
              </a:extLst>
            </p:cNvPr>
            <p:cNvGrpSpPr/>
            <p:nvPr/>
          </p:nvGrpSpPr>
          <p:grpSpPr>
            <a:xfrm>
              <a:off x="1721048" y="0"/>
              <a:ext cx="6427134" cy="767946"/>
              <a:chOff x="1721048" y="1"/>
              <a:chExt cx="6427134" cy="767946"/>
            </a:xfrm>
          </p:grpSpPr>
          <p:sp>
            <p:nvSpPr>
              <p:cNvPr id="115" name="TextBox 114">
                <a:extLst>
                  <a:ext uri="{FF2B5EF4-FFF2-40B4-BE49-F238E27FC236}">
                    <a16:creationId xmlns:a16="http://schemas.microsoft.com/office/drawing/2014/main" id="{14BFA5C5-2FAE-935D-A421-0E68DBC220C7}"/>
                  </a:ext>
                </a:extLst>
              </p:cNvPr>
              <p:cNvSpPr txBox="1"/>
              <p:nvPr/>
            </p:nvSpPr>
            <p:spPr>
              <a:xfrm>
                <a:off x="1721048" y="199308"/>
                <a:ext cx="11859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Analogous</a:t>
                </a:r>
              </a:p>
            </p:txBody>
          </p:sp>
          <p:grpSp>
            <p:nvGrpSpPr>
              <p:cNvPr id="2" name="Group 1">
                <a:extLst>
                  <a:ext uri="{FF2B5EF4-FFF2-40B4-BE49-F238E27FC236}">
                    <a16:creationId xmlns:a16="http://schemas.microsoft.com/office/drawing/2014/main" id="{AF448855-8336-E80D-6994-CC514B7E8757}"/>
                  </a:ext>
                </a:extLst>
              </p:cNvPr>
              <p:cNvGrpSpPr/>
              <p:nvPr/>
            </p:nvGrpSpPr>
            <p:grpSpPr>
              <a:xfrm>
                <a:off x="2886752" y="1"/>
                <a:ext cx="5261430" cy="767946"/>
                <a:chOff x="2886752" y="1"/>
                <a:chExt cx="5261430" cy="767946"/>
              </a:xfrm>
            </p:grpSpPr>
            <p:sp>
              <p:nvSpPr>
                <p:cNvPr id="19" name="Rectangle 18">
                  <a:extLst>
                    <a:ext uri="{FF2B5EF4-FFF2-40B4-BE49-F238E27FC236}">
                      <a16:creationId xmlns:a16="http://schemas.microsoft.com/office/drawing/2014/main" id="{422E79CF-58A1-EC6C-FF9C-B742F463684D}"/>
                    </a:ext>
                  </a:extLst>
                </p:cNvPr>
                <p:cNvSpPr/>
                <p:nvPr/>
              </p:nvSpPr>
              <p:spPr>
                <a:xfrm>
                  <a:off x="2886752" y="1"/>
                  <a:ext cx="1052286" cy="767946"/>
                </a:xfrm>
                <a:prstGeom prst="rect">
                  <a:avLst/>
                </a:prstGeom>
                <a:solidFill>
                  <a:srgbClr val="F7AB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F7AB19</a:t>
                  </a:r>
                </a:p>
              </p:txBody>
            </p:sp>
            <p:sp>
              <p:nvSpPr>
                <p:cNvPr id="22" name="Rectangle 21">
                  <a:extLst>
                    <a:ext uri="{FF2B5EF4-FFF2-40B4-BE49-F238E27FC236}">
                      <a16:creationId xmlns:a16="http://schemas.microsoft.com/office/drawing/2014/main" id="{26C2AC74-8A95-AC8C-6EE8-3ECE9E66E761}"/>
                    </a:ext>
                  </a:extLst>
                </p:cNvPr>
                <p:cNvSpPr/>
                <p:nvPr/>
              </p:nvSpPr>
              <p:spPr>
                <a:xfrm>
                  <a:off x="3939038" y="1"/>
                  <a:ext cx="1052286" cy="767946"/>
                </a:xfrm>
                <a:prstGeom prst="rect">
                  <a:avLst/>
                </a:prstGeom>
                <a:solidFill>
                  <a:srgbClr val="D67F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D67F15</a:t>
                  </a:r>
                </a:p>
              </p:txBody>
            </p:sp>
            <p:sp>
              <p:nvSpPr>
                <p:cNvPr id="23" name="Rectangle 22">
                  <a:extLst>
                    <a:ext uri="{FF2B5EF4-FFF2-40B4-BE49-F238E27FC236}">
                      <a16:creationId xmlns:a16="http://schemas.microsoft.com/office/drawing/2014/main" id="{65FBC9A7-2B00-DC28-BC08-56D68695B248}"/>
                    </a:ext>
                  </a:extLst>
                </p:cNvPr>
                <p:cNvSpPr/>
                <p:nvPr/>
              </p:nvSpPr>
              <p:spPr>
                <a:xfrm>
                  <a:off x="4991324" y="1"/>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24" name="Rectangle 23">
                  <a:extLst>
                    <a:ext uri="{FF2B5EF4-FFF2-40B4-BE49-F238E27FC236}">
                      <a16:creationId xmlns:a16="http://schemas.microsoft.com/office/drawing/2014/main" id="{6D46F19B-4CFA-9CA2-A0D6-D9531CD7729D}"/>
                    </a:ext>
                  </a:extLst>
                </p:cNvPr>
                <p:cNvSpPr/>
                <p:nvPr/>
              </p:nvSpPr>
              <p:spPr>
                <a:xfrm>
                  <a:off x="6043610" y="1"/>
                  <a:ext cx="1052286" cy="767946"/>
                </a:xfrm>
                <a:prstGeom prst="rect">
                  <a:avLst/>
                </a:prstGeom>
                <a:solidFill>
                  <a:srgbClr val="D646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D64615</a:t>
                  </a:r>
                </a:p>
              </p:txBody>
            </p:sp>
            <p:sp>
              <p:nvSpPr>
                <p:cNvPr id="25" name="Rectangle 24">
                  <a:extLst>
                    <a:ext uri="{FF2B5EF4-FFF2-40B4-BE49-F238E27FC236}">
                      <a16:creationId xmlns:a16="http://schemas.microsoft.com/office/drawing/2014/main" id="{B11A9F12-61CA-180B-997D-C292F5B9CC49}"/>
                    </a:ext>
                  </a:extLst>
                </p:cNvPr>
                <p:cNvSpPr/>
                <p:nvPr/>
              </p:nvSpPr>
              <p:spPr>
                <a:xfrm>
                  <a:off x="7095896" y="1"/>
                  <a:ext cx="1052286" cy="767946"/>
                </a:xfrm>
                <a:prstGeom prst="rect">
                  <a:avLst/>
                </a:prstGeom>
                <a:solidFill>
                  <a:srgbClr val="F73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F73119</a:t>
                  </a:r>
                </a:p>
              </p:txBody>
            </p:sp>
          </p:grpSp>
        </p:grpSp>
        <p:grpSp>
          <p:nvGrpSpPr>
            <p:cNvPr id="11" name="Group 10">
              <a:extLst>
                <a:ext uri="{FF2B5EF4-FFF2-40B4-BE49-F238E27FC236}">
                  <a16:creationId xmlns:a16="http://schemas.microsoft.com/office/drawing/2014/main" id="{E97EA09C-DFD2-3907-FD78-A493287B7A02}"/>
                </a:ext>
              </a:extLst>
            </p:cNvPr>
            <p:cNvGrpSpPr/>
            <p:nvPr/>
          </p:nvGrpSpPr>
          <p:grpSpPr>
            <a:xfrm>
              <a:off x="1201098" y="761257"/>
              <a:ext cx="6947084" cy="767946"/>
              <a:chOff x="1201098" y="763844"/>
              <a:chExt cx="6947084" cy="767946"/>
            </a:xfrm>
          </p:grpSpPr>
          <p:sp>
            <p:nvSpPr>
              <p:cNvPr id="116" name="TextBox 115">
                <a:extLst>
                  <a:ext uri="{FF2B5EF4-FFF2-40B4-BE49-F238E27FC236}">
                    <a16:creationId xmlns:a16="http://schemas.microsoft.com/office/drawing/2014/main" id="{D2D4BC4F-214F-2A73-33C2-CA8B5872C270}"/>
                  </a:ext>
                </a:extLst>
              </p:cNvPr>
              <p:cNvSpPr txBox="1"/>
              <p:nvPr/>
            </p:nvSpPr>
            <p:spPr>
              <a:xfrm>
                <a:off x="1201098" y="963151"/>
                <a:ext cx="16856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Monochromatic</a:t>
                </a:r>
              </a:p>
            </p:txBody>
          </p:sp>
          <p:grpSp>
            <p:nvGrpSpPr>
              <p:cNvPr id="4" name="Group 3">
                <a:extLst>
                  <a:ext uri="{FF2B5EF4-FFF2-40B4-BE49-F238E27FC236}">
                    <a16:creationId xmlns:a16="http://schemas.microsoft.com/office/drawing/2014/main" id="{B150FF20-3B4E-4DA4-66C6-9E3C5F3F43E7}"/>
                  </a:ext>
                </a:extLst>
              </p:cNvPr>
              <p:cNvGrpSpPr/>
              <p:nvPr/>
            </p:nvGrpSpPr>
            <p:grpSpPr>
              <a:xfrm>
                <a:off x="2886752" y="763844"/>
                <a:ext cx="5261430" cy="767946"/>
                <a:chOff x="2886752" y="763844"/>
                <a:chExt cx="5261430" cy="767946"/>
              </a:xfrm>
            </p:grpSpPr>
            <p:sp>
              <p:nvSpPr>
                <p:cNvPr id="30" name="Rectangle 29">
                  <a:extLst>
                    <a:ext uri="{FF2B5EF4-FFF2-40B4-BE49-F238E27FC236}">
                      <a16:creationId xmlns:a16="http://schemas.microsoft.com/office/drawing/2014/main" id="{542D13F2-163D-5315-9838-97F62F86BE74}"/>
                    </a:ext>
                  </a:extLst>
                </p:cNvPr>
                <p:cNvSpPr/>
                <p:nvPr/>
              </p:nvSpPr>
              <p:spPr>
                <a:xfrm>
                  <a:off x="2886752" y="763844"/>
                  <a:ext cx="1052286" cy="767946"/>
                </a:xfrm>
                <a:prstGeom prst="rect">
                  <a:avLst/>
                </a:prstGeom>
                <a:solidFill>
                  <a:srgbClr val="6E3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6E3610</a:t>
                  </a:r>
                </a:p>
              </p:txBody>
            </p:sp>
            <p:sp>
              <p:nvSpPr>
                <p:cNvPr id="31" name="Rectangle 30">
                  <a:extLst>
                    <a:ext uri="{FF2B5EF4-FFF2-40B4-BE49-F238E27FC236}">
                      <a16:creationId xmlns:a16="http://schemas.microsoft.com/office/drawing/2014/main" id="{BE3CC09A-09C3-1CE9-412B-3DEE678E5662}"/>
                    </a:ext>
                  </a:extLst>
                </p:cNvPr>
                <p:cNvSpPr/>
                <p:nvPr/>
              </p:nvSpPr>
              <p:spPr>
                <a:xfrm>
                  <a:off x="3939038" y="763844"/>
                  <a:ext cx="1052286" cy="767946"/>
                </a:xfrm>
                <a:prstGeom prst="rect">
                  <a:avLst/>
                </a:prstGeom>
                <a:solidFill>
                  <a:srgbClr val="F0A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F0A16C</a:t>
                  </a:r>
                </a:p>
              </p:txBody>
            </p:sp>
            <p:sp>
              <p:nvSpPr>
                <p:cNvPr id="32" name="Rectangle 31">
                  <a:extLst>
                    <a:ext uri="{FF2B5EF4-FFF2-40B4-BE49-F238E27FC236}">
                      <a16:creationId xmlns:a16="http://schemas.microsoft.com/office/drawing/2014/main" id="{E9EC3463-D3AA-D951-6EC9-86DFDB3366EF}"/>
                    </a:ext>
                  </a:extLst>
                </p:cNvPr>
                <p:cNvSpPr/>
                <p:nvPr/>
              </p:nvSpPr>
              <p:spPr>
                <a:xfrm>
                  <a:off x="4991324" y="763844"/>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33" name="Rectangle 32">
                  <a:extLst>
                    <a:ext uri="{FF2B5EF4-FFF2-40B4-BE49-F238E27FC236}">
                      <a16:creationId xmlns:a16="http://schemas.microsoft.com/office/drawing/2014/main" id="{93CC4C87-D2DB-CEDB-C493-781B3BDE5A81}"/>
                    </a:ext>
                  </a:extLst>
                </p:cNvPr>
                <p:cNvSpPr/>
                <p:nvPr/>
              </p:nvSpPr>
              <p:spPr>
                <a:xfrm>
                  <a:off x="6043610" y="763844"/>
                  <a:ext cx="1052286" cy="767946"/>
                </a:xfrm>
                <a:prstGeom prst="rect">
                  <a:avLst/>
                </a:prstGeom>
                <a:solidFill>
                  <a:srgbClr val="6E4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6E4931</a:t>
                  </a:r>
                </a:p>
              </p:txBody>
            </p:sp>
            <p:sp>
              <p:nvSpPr>
                <p:cNvPr id="34" name="Rectangle 33">
                  <a:extLst>
                    <a:ext uri="{FF2B5EF4-FFF2-40B4-BE49-F238E27FC236}">
                      <a16:creationId xmlns:a16="http://schemas.microsoft.com/office/drawing/2014/main" id="{558B4E13-0356-8735-9B08-2E31689585B0}"/>
                    </a:ext>
                  </a:extLst>
                </p:cNvPr>
                <p:cNvSpPr/>
                <p:nvPr/>
              </p:nvSpPr>
              <p:spPr>
                <a:xfrm>
                  <a:off x="7095896" y="763844"/>
                  <a:ext cx="1052286" cy="767946"/>
                </a:xfrm>
                <a:prstGeom prst="rect">
                  <a:avLst/>
                </a:prstGeom>
                <a:solidFill>
                  <a:srgbClr val="BA5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BASB1C</a:t>
                  </a:r>
                </a:p>
              </p:txBody>
            </p:sp>
          </p:grpSp>
        </p:grpSp>
        <p:grpSp>
          <p:nvGrpSpPr>
            <p:cNvPr id="12" name="Group 11">
              <a:extLst>
                <a:ext uri="{FF2B5EF4-FFF2-40B4-BE49-F238E27FC236}">
                  <a16:creationId xmlns:a16="http://schemas.microsoft.com/office/drawing/2014/main" id="{77CE450A-1AFE-F4DF-0262-B7BDF44BD7EB}"/>
                </a:ext>
              </a:extLst>
            </p:cNvPr>
            <p:cNvGrpSpPr/>
            <p:nvPr/>
          </p:nvGrpSpPr>
          <p:grpSpPr>
            <a:xfrm>
              <a:off x="2238689" y="1522514"/>
              <a:ext cx="5909493" cy="767946"/>
              <a:chOff x="2238689" y="1531790"/>
              <a:chExt cx="5909493" cy="767946"/>
            </a:xfrm>
          </p:grpSpPr>
          <p:sp>
            <p:nvSpPr>
              <p:cNvPr id="117" name="TextBox 116">
                <a:extLst>
                  <a:ext uri="{FF2B5EF4-FFF2-40B4-BE49-F238E27FC236}">
                    <a16:creationId xmlns:a16="http://schemas.microsoft.com/office/drawing/2014/main" id="{6CEB3505-EF58-39F0-ACDA-8C9C8F18D492}"/>
                  </a:ext>
                </a:extLst>
              </p:cNvPr>
              <p:cNvSpPr txBox="1"/>
              <p:nvPr/>
            </p:nvSpPr>
            <p:spPr>
              <a:xfrm>
                <a:off x="2238689" y="1731097"/>
                <a:ext cx="64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Triad</a:t>
                </a:r>
              </a:p>
            </p:txBody>
          </p:sp>
          <p:grpSp>
            <p:nvGrpSpPr>
              <p:cNvPr id="5" name="Group 4">
                <a:extLst>
                  <a:ext uri="{FF2B5EF4-FFF2-40B4-BE49-F238E27FC236}">
                    <a16:creationId xmlns:a16="http://schemas.microsoft.com/office/drawing/2014/main" id="{018260A6-2DDF-F0D0-3200-2946400ADB80}"/>
                  </a:ext>
                </a:extLst>
              </p:cNvPr>
              <p:cNvGrpSpPr/>
              <p:nvPr/>
            </p:nvGrpSpPr>
            <p:grpSpPr>
              <a:xfrm>
                <a:off x="2886752" y="1531790"/>
                <a:ext cx="5261430" cy="767946"/>
                <a:chOff x="2886752" y="1531790"/>
                <a:chExt cx="5261430" cy="767946"/>
              </a:xfrm>
            </p:grpSpPr>
            <p:sp>
              <p:nvSpPr>
                <p:cNvPr id="42" name="Rectangle 41">
                  <a:extLst>
                    <a:ext uri="{FF2B5EF4-FFF2-40B4-BE49-F238E27FC236}">
                      <a16:creationId xmlns:a16="http://schemas.microsoft.com/office/drawing/2014/main" id="{239CE36C-F277-731B-962D-A2051F0450B7}"/>
                    </a:ext>
                  </a:extLst>
                </p:cNvPr>
                <p:cNvSpPr/>
                <p:nvPr/>
              </p:nvSpPr>
              <p:spPr>
                <a:xfrm>
                  <a:off x="2886752" y="1531790"/>
                  <a:ext cx="1052286" cy="767946"/>
                </a:xfrm>
                <a:prstGeom prst="rect">
                  <a:avLst/>
                </a:prstGeom>
                <a:solidFill>
                  <a:srgbClr val="A14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A14508</a:t>
                  </a:r>
                </a:p>
              </p:txBody>
            </p:sp>
            <p:sp>
              <p:nvSpPr>
                <p:cNvPr id="43" name="Rectangle 42">
                  <a:extLst>
                    <a:ext uri="{FF2B5EF4-FFF2-40B4-BE49-F238E27FC236}">
                      <a16:creationId xmlns:a16="http://schemas.microsoft.com/office/drawing/2014/main" id="{A98560AF-4B6D-504B-5AF1-A0454B2F8EC1}"/>
                    </a:ext>
                  </a:extLst>
                </p:cNvPr>
                <p:cNvSpPr/>
                <p:nvPr/>
              </p:nvSpPr>
              <p:spPr>
                <a:xfrm>
                  <a:off x="3939038" y="1531790"/>
                  <a:ext cx="1052286" cy="767946"/>
                </a:xfrm>
                <a:prstGeom prst="rect">
                  <a:avLst/>
                </a:prstGeom>
                <a:solidFill>
                  <a:srgbClr val="4BE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4BED3B</a:t>
                  </a:r>
                </a:p>
              </p:txBody>
            </p:sp>
            <p:sp>
              <p:nvSpPr>
                <p:cNvPr id="44" name="Rectangle 43">
                  <a:extLst>
                    <a:ext uri="{FF2B5EF4-FFF2-40B4-BE49-F238E27FC236}">
                      <a16:creationId xmlns:a16="http://schemas.microsoft.com/office/drawing/2014/main" id="{D5EC028D-4CF2-64AE-C869-CFF011DFABDF}"/>
                    </a:ext>
                  </a:extLst>
                </p:cNvPr>
                <p:cNvSpPr/>
                <p:nvPr/>
              </p:nvSpPr>
              <p:spPr>
                <a:xfrm>
                  <a:off x="4991324" y="153179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45" name="Rectangle 44">
                  <a:extLst>
                    <a:ext uri="{FF2B5EF4-FFF2-40B4-BE49-F238E27FC236}">
                      <a16:creationId xmlns:a16="http://schemas.microsoft.com/office/drawing/2014/main" id="{A1E39E68-FAC4-AB54-A9EE-7D55688B0657}"/>
                    </a:ext>
                  </a:extLst>
                </p:cNvPr>
                <p:cNvSpPr/>
                <p:nvPr/>
              </p:nvSpPr>
              <p:spPr>
                <a:xfrm>
                  <a:off x="6043610" y="1531790"/>
                  <a:ext cx="1052286" cy="767946"/>
                </a:xfrm>
                <a:prstGeom prst="rect">
                  <a:avLst/>
                </a:prstGeom>
                <a:solidFill>
                  <a:srgbClr val="250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250CED</a:t>
                  </a:r>
                </a:p>
              </p:txBody>
            </p:sp>
            <p:sp>
              <p:nvSpPr>
                <p:cNvPr id="46" name="Rectangle 45">
                  <a:extLst>
                    <a:ext uri="{FF2B5EF4-FFF2-40B4-BE49-F238E27FC236}">
                      <a16:creationId xmlns:a16="http://schemas.microsoft.com/office/drawing/2014/main" id="{8680356A-CF22-0645-A7CB-AFA7A7EF77BA}"/>
                    </a:ext>
                  </a:extLst>
                </p:cNvPr>
                <p:cNvSpPr/>
                <p:nvPr/>
              </p:nvSpPr>
              <p:spPr>
                <a:xfrm>
                  <a:off x="7095896" y="1531790"/>
                  <a:ext cx="1052286" cy="767946"/>
                </a:xfrm>
                <a:prstGeom prst="rect">
                  <a:avLst/>
                </a:prstGeom>
                <a:solidFill>
                  <a:srgbClr val="201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2010A1</a:t>
                  </a:r>
                </a:p>
              </p:txBody>
            </p:sp>
          </p:grpSp>
        </p:grpSp>
        <p:grpSp>
          <p:nvGrpSpPr>
            <p:cNvPr id="13" name="Group 12">
              <a:extLst>
                <a:ext uri="{FF2B5EF4-FFF2-40B4-BE49-F238E27FC236}">
                  <a16:creationId xmlns:a16="http://schemas.microsoft.com/office/drawing/2014/main" id="{90DE4DF3-4914-11B6-BBA5-663FEF64FA7A}"/>
                </a:ext>
              </a:extLst>
            </p:cNvPr>
            <p:cNvGrpSpPr/>
            <p:nvPr/>
          </p:nvGrpSpPr>
          <p:grpSpPr>
            <a:xfrm>
              <a:off x="1192634" y="2283771"/>
              <a:ext cx="6955548" cy="767946"/>
              <a:chOff x="1192634" y="2299169"/>
              <a:chExt cx="6955548" cy="767946"/>
            </a:xfrm>
          </p:grpSpPr>
          <p:sp>
            <p:nvSpPr>
              <p:cNvPr id="118" name="TextBox 117">
                <a:extLst>
                  <a:ext uri="{FF2B5EF4-FFF2-40B4-BE49-F238E27FC236}">
                    <a16:creationId xmlns:a16="http://schemas.microsoft.com/office/drawing/2014/main" id="{B828E763-8A23-2CB9-8615-0C5780CC8C20}"/>
                  </a:ext>
                </a:extLst>
              </p:cNvPr>
              <p:cNvSpPr txBox="1"/>
              <p:nvPr/>
            </p:nvSpPr>
            <p:spPr>
              <a:xfrm>
                <a:off x="1192634" y="2498476"/>
                <a:ext cx="16941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Complementary</a:t>
                </a:r>
              </a:p>
            </p:txBody>
          </p:sp>
          <p:grpSp>
            <p:nvGrpSpPr>
              <p:cNvPr id="6" name="Group 5">
                <a:extLst>
                  <a:ext uri="{FF2B5EF4-FFF2-40B4-BE49-F238E27FC236}">
                    <a16:creationId xmlns:a16="http://schemas.microsoft.com/office/drawing/2014/main" id="{9063F01D-A4B8-0817-65FB-DFF34414BD69}"/>
                  </a:ext>
                </a:extLst>
              </p:cNvPr>
              <p:cNvGrpSpPr/>
              <p:nvPr/>
            </p:nvGrpSpPr>
            <p:grpSpPr>
              <a:xfrm>
                <a:off x="2886752" y="2299169"/>
                <a:ext cx="5261430" cy="767946"/>
                <a:chOff x="2886752" y="2299169"/>
                <a:chExt cx="5261430" cy="767946"/>
              </a:xfrm>
            </p:grpSpPr>
            <p:sp>
              <p:nvSpPr>
                <p:cNvPr id="49" name="Rectangle 48">
                  <a:extLst>
                    <a:ext uri="{FF2B5EF4-FFF2-40B4-BE49-F238E27FC236}">
                      <a16:creationId xmlns:a16="http://schemas.microsoft.com/office/drawing/2014/main" id="{801CED30-915B-04BC-85D6-7E6B677501B4}"/>
                    </a:ext>
                  </a:extLst>
                </p:cNvPr>
                <p:cNvSpPr/>
                <p:nvPr/>
              </p:nvSpPr>
              <p:spPr>
                <a:xfrm>
                  <a:off x="3939038" y="2299169"/>
                  <a:ext cx="1052286" cy="767946"/>
                </a:xfrm>
                <a:prstGeom prst="rect">
                  <a:avLst/>
                </a:prstGeom>
                <a:solidFill>
                  <a:srgbClr val="FF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FF8C40</a:t>
                  </a:r>
                </a:p>
              </p:txBody>
            </p:sp>
            <p:sp>
              <p:nvSpPr>
                <p:cNvPr id="50" name="Rectangle 49">
                  <a:extLst>
                    <a:ext uri="{FF2B5EF4-FFF2-40B4-BE49-F238E27FC236}">
                      <a16:creationId xmlns:a16="http://schemas.microsoft.com/office/drawing/2014/main" id="{6235CE92-CF71-F670-0CD9-7E789DF3C60E}"/>
                    </a:ext>
                  </a:extLst>
                </p:cNvPr>
                <p:cNvSpPr/>
                <p:nvPr/>
              </p:nvSpPr>
              <p:spPr>
                <a:xfrm>
                  <a:off x="4991324" y="2299169"/>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51" name="Rectangle 50">
                  <a:extLst>
                    <a:ext uri="{FF2B5EF4-FFF2-40B4-BE49-F238E27FC236}">
                      <a16:creationId xmlns:a16="http://schemas.microsoft.com/office/drawing/2014/main" id="{3AEA1738-CEB5-F607-D707-6D6AC15910DF}"/>
                    </a:ext>
                  </a:extLst>
                </p:cNvPr>
                <p:cNvSpPr/>
                <p:nvPr/>
              </p:nvSpPr>
              <p:spPr>
                <a:xfrm>
                  <a:off x="6043610" y="2299169"/>
                  <a:ext cx="1052286" cy="767946"/>
                </a:xfrm>
                <a:prstGeom prst="rect">
                  <a:avLst/>
                </a:prstGeom>
                <a:solidFill>
                  <a:srgbClr val="009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0098A1</a:t>
                  </a:r>
                </a:p>
              </p:txBody>
            </p:sp>
            <p:sp>
              <p:nvSpPr>
                <p:cNvPr id="52" name="Rectangle 51">
                  <a:extLst>
                    <a:ext uri="{FF2B5EF4-FFF2-40B4-BE49-F238E27FC236}">
                      <a16:creationId xmlns:a16="http://schemas.microsoft.com/office/drawing/2014/main" id="{C98CF6F2-4CD4-3C47-3470-FBDB623679B4}"/>
                    </a:ext>
                  </a:extLst>
                </p:cNvPr>
                <p:cNvSpPr/>
                <p:nvPr/>
              </p:nvSpPr>
              <p:spPr>
                <a:xfrm>
                  <a:off x="7095896" y="2299169"/>
                  <a:ext cx="1052286" cy="767946"/>
                </a:xfrm>
                <a:prstGeom prst="rect">
                  <a:avLst/>
                </a:prstGeom>
                <a:solidFill>
                  <a:srgbClr val="24E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24E2ED</a:t>
                  </a:r>
                </a:p>
              </p:txBody>
            </p:sp>
            <p:sp>
              <p:nvSpPr>
                <p:cNvPr id="94" name="Rectangle 93">
                  <a:extLst>
                    <a:ext uri="{FF2B5EF4-FFF2-40B4-BE49-F238E27FC236}">
                      <a16:creationId xmlns:a16="http://schemas.microsoft.com/office/drawing/2014/main" id="{CFED2EA6-30C8-8A1E-85E6-4BEED9AA074C}"/>
                    </a:ext>
                  </a:extLst>
                </p:cNvPr>
                <p:cNvSpPr/>
                <p:nvPr/>
              </p:nvSpPr>
              <p:spPr>
                <a:xfrm>
                  <a:off x="2886752" y="2299169"/>
                  <a:ext cx="1052286" cy="767946"/>
                </a:xfrm>
                <a:prstGeom prst="rect">
                  <a:avLst/>
                </a:prstGeom>
                <a:solidFill>
                  <a:srgbClr val="A14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A1470C</a:t>
                  </a:r>
                </a:p>
              </p:txBody>
            </p:sp>
          </p:grpSp>
        </p:grpSp>
        <p:grpSp>
          <p:nvGrpSpPr>
            <p:cNvPr id="14" name="Group 13">
              <a:extLst>
                <a:ext uri="{FF2B5EF4-FFF2-40B4-BE49-F238E27FC236}">
                  <a16:creationId xmlns:a16="http://schemas.microsoft.com/office/drawing/2014/main" id="{C08DC33A-D3AE-96D5-0154-628AF2C1B114}"/>
                </a:ext>
              </a:extLst>
            </p:cNvPr>
            <p:cNvGrpSpPr/>
            <p:nvPr/>
          </p:nvGrpSpPr>
          <p:grpSpPr>
            <a:xfrm>
              <a:off x="729367" y="3045028"/>
              <a:ext cx="7418815" cy="767946"/>
              <a:chOff x="729367" y="3065330"/>
              <a:chExt cx="7418815" cy="767946"/>
            </a:xfrm>
          </p:grpSpPr>
          <p:sp>
            <p:nvSpPr>
              <p:cNvPr id="119" name="TextBox 118">
                <a:extLst>
                  <a:ext uri="{FF2B5EF4-FFF2-40B4-BE49-F238E27FC236}">
                    <a16:creationId xmlns:a16="http://schemas.microsoft.com/office/drawing/2014/main" id="{462012B4-B3CE-6F49-9EED-C68626548D15}"/>
                  </a:ext>
                </a:extLst>
              </p:cNvPr>
              <p:cNvSpPr txBox="1"/>
              <p:nvPr/>
            </p:nvSpPr>
            <p:spPr>
              <a:xfrm>
                <a:off x="729367" y="3264637"/>
                <a:ext cx="21573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Split Complementary</a:t>
                </a:r>
              </a:p>
            </p:txBody>
          </p:sp>
          <p:grpSp>
            <p:nvGrpSpPr>
              <p:cNvPr id="7" name="Group 6">
                <a:extLst>
                  <a:ext uri="{FF2B5EF4-FFF2-40B4-BE49-F238E27FC236}">
                    <a16:creationId xmlns:a16="http://schemas.microsoft.com/office/drawing/2014/main" id="{411C99FF-A38D-4D7B-232B-429BA07244AB}"/>
                  </a:ext>
                </a:extLst>
              </p:cNvPr>
              <p:cNvGrpSpPr/>
              <p:nvPr/>
            </p:nvGrpSpPr>
            <p:grpSpPr>
              <a:xfrm>
                <a:off x="2886752" y="3065330"/>
                <a:ext cx="5261430" cy="767946"/>
                <a:chOff x="2886752" y="3065330"/>
                <a:chExt cx="5261430" cy="767946"/>
              </a:xfrm>
            </p:grpSpPr>
            <p:sp>
              <p:nvSpPr>
                <p:cNvPr id="54" name="Rectangle 53">
                  <a:extLst>
                    <a:ext uri="{FF2B5EF4-FFF2-40B4-BE49-F238E27FC236}">
                      <a16:creationId xmlns:a16="http://schemas.microsoft.com/office/drawing/2014/main" id="{38B73863-66CB-82FC-3DA2-4463B394E8D0}"/>
                    </a:ext>
                  </a:extLst>
                </p:cNvPr>
                <p:cNvSpPr/>
                <p:nvPr/>
              </p:nvSpPr>
              <p:spPr>
                <a:xfrm>
                  <a:off x="2886752" y="3065330"/>
                  <a:ext cx="1052286" cy="767946"/>
                </a:xfrm>
                <a:prstGeom prst="rect">
                  <a:avLst/>
                </a:prstGeom>
                <a:solidFill>
                  <a:srgbClr val="28A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28A164</a:t>
                  </a:r>
                </a:p>
              </p:txBody>
            </p:sp>
            <p:sp>
              <p:nvSpPr>
                <p:cNvPr id="55" name="Rectangle 54">
                  <a:extLst>
                    <a:ext uri="{FF2B5EF4-FFF2-40B4-BE49-F238E27FC236}">
                      <a16:creationId xmlns:a16="http://schemas.microsoft.com/office/drawing/2014/main" id="{5CE756CE-796E-9693-955C-800C364EB02B}"/>
                    </a:ext>
                  </a:extLst>
                </p:cNvPr>
                <p:cNvSpPr/>
                <p:nvPr/>
              </p:nvSpPr>
              <p:spPr>
                <a:xfrm>
                  <a:off x="3939038" y="3065330"/>
                  <a:ext cx="1052286" cy="767946"/>
                </a:xfrm>
                <a:prstGeom prst="rect">
                  <a:avLst/>
                </a:prstGeom>
                <a:solidFill>
                  <a:srgbClr val="2FE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2FED8D</a:t>
                  </a:r>
                </a:p>
              </p:txBody>
            </p:sp>
            <p:sp>
              <p:nvSpPr>
                <p:cNvPr id="56" name="Rectangle 55">
                  <a:extLst>
                    <a:ext uri="{FF2B5EF4-FFF2-40B4-BE49-F238E27FC236}">
                      <a16:creationId xmlns:a16="http://schemas.microsoft.com/office/drawing/2014/main" id="{20280337-4A30-1966-1B8E-18C813414030}"/>
                    </a:ext>
                  </a:extLst>
                </p:cNvPr>
                <p:cNvSpPr/>
                <p:nvPr/>
              </p:nvSpPr>
              <p:spPr>
                <a:xfrm>
                  <a:off x="4991324" y="306533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57" name="Rectangle 56">
                  <a:extLst>
                    <a:ext uri="{FF2B5EF4-FFF2-40B4-BE49-F238E27FC236}">
                      <a16:creationId xmlns:a16="http://schemas.microsoft.com/office/drawing/2014/main" id="{BEFF8599-24AB-DBDE-B6FE-6804F6BF60FE}"/>
                    </a:ext>
                  </a:extLst>
                </p:cNvPr>
                <p:cNvSpPr/>
                <p:nvPr/>
              </p:nvSpPr>
              <p:spPr>
                <a:xfrm>
                  <a:off x="6043610" y="3065330"/>
                  <a:ext cx="1052286" cy="767946"/>
                </a:xfrm>
                <a:prstGeom prst="rect">
                  <a:avLst/>
                </a:prstGeom>
                <a:solidFill>
                  <a:srgbClr val="084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0848A1</a:t>
                  </a:r>
                </a:p>
              </p:txBody>
            </p:sp>
            <p:sp>
              <p:nvSpPr>
                <p:cNvPr id="58" name="Rectangle 57">
                  <a:extLst>
                    <a:ext uri="{FF2B5EF4-FFF2-40B4-BE49-F238E27FC236}">
                      <a16:creationId xmlns:a16="http://schemas.microsoft.com/office/drawing/2014/main" id="{4E87E25F-095F-A411-7601-AB7D58773E43}"/>
                    </a:ext>
                  </a:extLst>
                </p:cNvPr>
                <p:cNvSpPr/>
                <p:nvPr/>
              </p:nvSpPr>
              <p:spPr>
                <a:xfrm>
                  <a:off x="7095896" y="3065330"/>
                  <a:ext cx="1052286" cy="767946"/>
                </a:xfrm>
                <a:prstGeom prst="rect">
                  <a:avLst/>
                </a:prstGeom>
                <a:solidFill>
                  <a:srgbClr val="187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1871ED</a:t>
                  </a:r>
                </a:p>
              </p:txBody>
            </p:sp>
          </p:grpSp>
        </p:grpSp>
        <p:grpSp>
          <p:nvGrpSpPr>
            <p:cNvPr id="15" name="Group 14">
              <a:extLst>
                <a:ext uri="{FF2B5EF4-FFF2-40B4-BE49-F238E27FC236}">
                  <a16:creationId xmlns:a16="http://schemas.microsoft.com/office/drawing/2014/main" id="{6391B253-27E5-91EB-AF21-6831C7AD618D}"/>
                </a:ext>
              </a:extLst>
            </p:cNvPr>
            <p:cNvGrpSpPr/>
            <p:nvPr/>
          </p:nvGrpSpPr>
          <p:grpSpPr>
            <a:xfrm>
              <a:off x="0" y="3806285"/>
              <a:ext cx="8148182" cy="767946"/>
              <a:chOff x="0" y="3818185"/>
              <a:chExt cx="8148182" cy="767946"/>
            </a:xfrm>
          </p:grpSpPr>
          <p:sp>
            <p:nvSpPr>
              <p:cNvPr id="120" name="TextBox 119">
                <a:extLst>
                  <a:ext uri="{FF2B5EF4-FFF2-40B4-BE49-F238E27FC236}">
                    <a16:creationId xmlns:a16="http://schemas.microsoft.com/office/drawing/2014/main" id="{8E75E6D6-3F81-DB00-AA8D-9A0B5659E7E1}"/>
                  </a:ext>
                </a:extLst>
              </p:cNvPr>
              <p:cNvSpPr txBox="1"/>
              <p:nvPr/>
            </p:nvSpPr>
            <p:spPr>
              <a:xfrm>
                <a:off x="0" y="4017492"/>
                <a:ext cx="29384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Double Split Complementary</a:t>
                </a:r>
              </a:p>
            </p:txBody>
          </p:sp>
          <p:grpSp>
            <p:nvGrpSpPr>
              <p:cNvPr id="8" name="Group 7">
                <a:extLst>
                  <a:ext uri="{FF2B5EF4-FFF2-40B4-BE49-F238E27FC236}">
                    <a16:creationId xmlns:a16="http://schemas.microsoft.com/office/drawing/2014/main" id="{06BF8877-4981-D8F2-2802-368054FD94B4}"/>
                  </a:ext>
                </a:extLst>
              </p:cNvPr>
              <p:cNvGrpSpPr/>
              <p:nvPr/>
            </p:nvGrpSpPr>
            <p:grpSpPr>
              <a:xfrm>
                <a:off x="2886752" y="3818185"/>
                <a:ext cx="5261430" cy="767946"/>
                <a:chOff x="2886752" y="3818185"/>
                <a:chExt cx="5261430" cy="767946"/>
              </a:xfrm>
            </p:grpSpPr>
            <p:sp>
              <p:nvSpPr>
                <p:cNvPr id="61" name="Rectangle 60">
                  <a:extLst>
                    <a:ext uri="{FF2B5EF4-FFF2-40B4-BE49-F238E27FC236}">
                      <a16:creationId xmlns:a16="http://schemas.microsoft.com/office/drawing/2014/main" id="{B67F18CE-C55F-FF2D-E5DB-F49026C6FED6}"/>
                    </a:ext>
                  </a:extLst>
                </p:cNvPr>
                <p:cNvSpPr/>
                <p:nvPr/>
              </p:nvSpPr>
              <p:spPr>
                <a:xfrm>
                  <a:off x="3939038" y="3818185"/>
                  <a:ext cx="1052286" cy="767946"/>
                </a:xfrm>
                <a:prstGeom prst="rect">
                  <a:avLst/>
                </a:prstGeom>
                <a:solidFill>
                  <a:srgbClr val="3BED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3BED93</a:t>
                  </a:r>
                </a:p>
              </p:txBody>
            </p:sp>
            <p:sp>
              <p:nvSpPr>
                <p:cNvPr id="62" name="Rectangle 61">
                  <a:extLst>
                    <a:ext uri="{FF2B5EF4-FFF2-40B4-BE49-F238E27FC236}">
                      <a16:creationId xmlns:a16="http://schemas.microsoft.com/office/drawing/2014/main" id="{346DDAC6-9195-BE23-CE16-61230EDC1F4E}"/>
                    </a:ext>
                  </a:extLst>
                </p:cNvPr>
                <p:cNvSpPr/>
                <p:nvPr/>
              </p:nvSpPr>
              <p:spPr>
                <a:xfrm>
                  <a:off x="4991324" y="3818185"/>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63" name="Rectangle 62">
                  <a:extLst>
                    <a:ext uri="{FF2B5EF4-FFF2-40B4-BE49-F238E27FC236}">
                      <a16:creationId xmlns:a16="http://schemas.microsoft.com/office/drawing/2014/main" id="{AF642DED-B07F-625C-A094-D8F92646B737}"/>
                    </a:ext>
                  </a:extLst>
                </p:cNvPr>
                <p:cNvSpPr/>
                <p:nvPr/>
              </p:nvSpPr>
              <p:spPr>
                <a:xfrm>
                  <a:off x="6043610" y="3818185"/>
                  <a:ext cx="1052286" cy="767946"/>
                </a:xfrm>
                <a:prstGeom prst="rect">
                  <a:avLst/>
                </a:prstGeom>
                <a:solidFill>
                  <a:srgbClr val="0C6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0C6AED</a:t>
                  </a:r>
                </a:p>
              </p:txBody>
            </p:sp>
            <p:sp>
              <p:nvSpPr>
                <p:cNvPr id="64" name="Rectangle 63">
                  <a:extLst>
                    <a:ext uri="{FF2B5EF4-FFF2-40B4-BE49-F238E27FC236}">
                      <a16:creationId xmlns:a16="http://schemas.microsoft.com/office/drawing/2014/main" id="{26C79B70-1976-D9BB-8CBA-91CBA1C8E423}"/>
                    </a:ext>
                  </a:extLst>
                </p:cNvPr>
                <p:cNvSpPr/>
                <p:nvPr/>
              </p:nvSpPr>
              <p:spPr>
                <a:xfrm>
                  <a:off x="7095896" y="3818185"/>
                  <a:ext cx="1052286" cy="767946"/>
                </a:xfrm>
                <a:prstGeom prst="rect">
                  <a:avLst/>
                </a:prstGeom>
                <a:solidFill>
                  <a:srgbClr val="ED2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ED2F18</a:t>
                  </a:r>
                </a:p>
              </p:txBody>
            </p:sp>
            <p:sp>
              <p:nvSpPr>
                <p:cNvPr id="95" name="Rectangle 94">
                  <a:extLst>
                    <a:ext uri="{FF2B5EF4-FFF2-40B4-BE49-F238E27FC236}">
                      <a16:creationId xmlns:a16="http://schemas.microsoft.com/office/drawing/2014/main" id="{09F91947-0CFD-E4D1-9457-37A0EF147D58}"/>
                    </a:ext>
                  </a:extLst>
                </p:cNvPr>
                <p:cNvSpPr/>
                <p:nvPr/>
              </p:nvSpPr>
              <p:spPr>
                <a:xfrm>
                  <a:off x="2886752" y="3818185"/>
                  <a:ext cx="1052286" cy="767946"/>
                </a:xfrm>
                <a:prstGeom prst="rect">
                  <a:avLst/>
                </a:prstGeom>
                <a:solidFill>
                  <a:srgbClr val="EDA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EDAC2F</a:t>
                  </a:r>
                </a:p>
              </p:txBody>
            </p:sp>
          </p:grpSp>
        </p:grpSp>
        <p:grpSp>
          <p:nvGrpSpPr>
            <p:cNvPr id="16" name="Group 15">
              <a:extLst>
                <a:ext uri="{FF2B5EF4-FFF2-40B4-BE49-F238E27FC236}">
                  <a16:creationId xmlns:a16="http://schemas.microsoft.com/office/drawing/2014/main" id="{5B0C03A9-C2D8-CFFE-9534-29880D244EFA}"/>
                </a:ext>
              </a:extLst>
            </p:cNvPr>
            <p:cNvGrpSpPr/>
            <p:nvPr/>
          </p:nvGrpSpPr>
          <p:grpSpPr>
            <a:xfrm>
              <a:off x="2049472" y="4567542"/>
              <a:ext cx="6098710" cy="767946"/>
              <a:chOff x="2049472" y="4584346"/>
              <a:chExt cx="6098710" cy="767946"/>
            </a:xfrm>
          </p:grpSpPr>
          <p:sp>
            <p:nvSpPr>
              <p:cNvPr id="121" name="TextBox 120">
                <a:extLst>
                  <a:ext uri="{FF2B5EF4-FFF2-40B4-BE49-F238E27FC236}">
                    <a16:creationId xmlns:a16="http://schemas.microsoft.com/office/drawing/2014/main" id="{054E64A9-15FF-9729-B4F1-63A52F758AC1}"/>
                  </a:ext>
                </a:extLst>
              </p:cNvPr>
              <p:cNvSpPr txBox="1"/>
              <p:nvPr/>
            </p:nvSpPr>
            <p:spPr>
              <a:xfrm>
                <a:off x="2049472" y="4783653"/>
                <a:ext cx="8489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Square</a:t>
                </a:r>
              </a:p>
            </p:txBody>
          </p:sp>
          <p:grpSp>
            <p:nvGrpSpPr>
              <p:cNvPr id="9" name="Group 8">
                <a:extLst>
                  <a:ext uri="{FF2B5EF4-FFF2-40B4-BE49-F238E27FC236}">
                    <a16:creationId xmlns:a16="http://schemas.microsoft.com/office/drawing/2014/main" id="{89844CD6-3912-5B0C-8519-73722188C50D}"/>
                  </a:ext>
                </a:extLst>
              </p:cNvPr>
              <p:cNvGrpSpPr/>
              <p:nvPr/>
            </p:nvGrpSpPr>
            <p:grpSpPr>
              <a:xfrm>
                <a:off x="2886752" y="4584346"/>
                <a:ext cx="5261430" cy="767946"/>
                <a:chOff x="2886752" y="4584346"/>
                <a:chExt cx="5261430" cy="767946"/>
              </a:xfrm>
            </p:grpSpPr>
            <p:sp>
              <p:nvSpPr>
                <p:cNvPr id="67" name="Rectangle 66">
                  <a:extLst>
                    <a:ext uri="{FF2B5EF4-FFF2-40B4-BE49-F238E27FC236}">
                      <a16:creationId xmlns:a16="http://schemas.microsoft.com/office/drawing/2014/main" id="{B5FF6850-35BC-9F53-E66E-B30F113E8A29}"/>
                    </a:ext>
                  </a:extLst>
                </p:cNvPr>
                <p:cNvSpPr/>
                <p:nvPr/>
              </p:nvSpPr>
              <p:spPr>
                <a:xfrm>
                  <a:off x="3939038" y="4584346"/>
                  <a:ext cx="1052286" cy="767946"/>
                </a:xfrm>
                <a:prstGeom prst="rect">
                  <a:avLst/>
                </a:prstGeom>
                <a:solidFill>
                  <a:srgbClr val="C7E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C7ED3B</a:t>
                  </a:r>
                </a:p>
              </p:txBody>
            </p:sp>
            <p:sp>
              <p:nvSpPr>
                <p:cNvPr id="68" name="Rectangle 67">
                  <a:extLst>
                    <a:ext uri="{FF2B5EF4-FFF2-40B4-BE49-F238E27FC236}">
                      <a16:creationId xmlns:a16="http://schemas.microsoft.com/office/drawing/2014/main" id="{765DB685-AE86-0B5C-5F0E-14A7F2B1F26C}"/>
                    </a:ext>
                  </a:extLst>
                </p:cNvPr>
                <p:cNvSpPr/>
                <p:nvPr/>
              </p:nvSpPr>
              <p:spPr>
                <a:xfrm>
                  <a:off x="4991324" y="4584346"/>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69" name="Rectangle 68">
                  <a:extLst>
                    <a:ext uri="{FF2B5EF4-FFF2-40B4-BE49-F238E27FC236}">
                      <a16:creationId xmlns:a16="http://schemas.microsoft.com/office/drawing/2014/main" id="{FB6FB35B-07D8-D25B-6A67-F66366281703}"/>
                    </a:ext>
                  </a:extLst>
                </p:cNvPr>
                <p:cNvSpPr/>
                <p:nvPr/>
              </p:nvSpPr>
              <p:spPr>
                <a:xfrm>
                  <a:off x="6043610" y="4584346"/>
                  <a:ext cx="1052286" cy="767946"/>
                </a:xfrm>
                <a:prstGeom prst="rect">
                  <a:avLst/>
                </a:prstGeom>
                <a:solidFill>
                  <a:srgbClr val="0CE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0CE1ED</a:t>
                  </a:r>
                </a:p>
              </p:txBody>
            </p:sp>
            <p:sp>
              <p:nvSpPr>
                <p:cNvPr id="70" name="Rectangle 69">
                  <a:extLst>
                    <a:ext uri="{FF2B5EF4-FFF2-40B4-BE49-F238E27FC236}">
                      <a16:creationId xmlns:a16="http://schemas.microsoft.com/office/drawing/2014/main" id="{539D7C4B-49EA-095B-DE60-0AD84F2C7B96}"/>
                    </a:ext>
                  </a:extLst>
                </p:cNvPr>
                <p:cNvSpPr/>
                <p:nvPr/>
              </p:nvSpPr>
              <p:spPr>
                <a:xfrm>
                  <a:off x="7095896" y="4584346"/>
                  <a:ext cx="1052286" cy="767946"/>
                </a:xfrm>
                <a:prstGeom prst="rect">
                  <a:avLst/>
                </a:prstGeom>
                <a:solidFill>
                  <a:srgbClr val="A41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A418ED</a:t>
                  </a:r>
                </a:p>
              </p:txBody>
            </p:sp>
            <p:sp>
              <p:nvSpPr>
                <p:cNvPr id="96" name="Rectangle 95">
                  <a:extLst>
                    <a:ext uri="{FF2B5EF4-FFF2-40B4-BE49-F238E27FC236}">
                      <a16:creationId xmlns:a16="http://schemas.microsoft.com/office/drawing/2014/main" id="{935D78CF-97B2-F033-DF17-BB858F6F37B5}"/>
                    </a:ext>
                  </a:extLst>
                </p:cNvPr>
                <p:cNvSpPr/>
                <p:nvPr/>
              </p:nvSpPr>
              <p:spPr>
                <a:xfrm>
                  <a:off x="2886752" y="4584346"/>
                  <a:ext cx="1052286" cy="767946"/>
                </a:xfrm>
                <a:prstGeom prst="rect">
                  <a:avLst/>
                </a:prstGeom>
                <a:solidFill>
                  <a:srgbClr val="ED66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ED660C</a:t>
                  </a:r>
                </a:p>
              </p:txBody>
            </p:sp>
          </p:grpSp>
        </p:grpSp>
        <p:grpSp>
          <p:nvGrpSpPr>
            <p:cNvPr id="18" name="Group 17">
              <a:extLst>
                <a:ext uri="{FF2B5EF4-FFF2-40B4-BE49-F238E27FC236}">
                  <a16:creationId xmlns:a16="http://schemas.microsoft.com/office/drawing/2014/main" id="{104F7CC2-96FC-80EE-125B-726AA2134D29}"/>
                </a:ext>
              </a:extLst>
            </p:cNvPr>
            <p:cNvGrpSpPr/>
            <p:nvPr/>
          </p:nvGrpSpPr>
          <p:grpSpPr>
            <a:xfrm>
              <a:off x="1663340" y="5328799"/>
              <a:ext cx="6484842" cy="767946"/>
              <a:chOff x="1663340" y="5337200"/>
              <a:chExt cx="6484842" cy="767946"/>
            </a:xfrm>
          </p:grpSpPr>
          <p:sp>
            <p:nvSpPr>
              <p:cNvPr id="122" name="TextBox 121">
                <a:extLst>
                  <a:ext uri="{FF2B5EF4-FFF2-40B4-BE49-F238E27FC236}">
                    <a16:creationId xmlns:a16="http://schemas.microsoft.com/office/drawing/2014/main" id="{B1B02CF8-50B0-8C8E-A478-7E74E6FD1E2A}"/>
                  </a:ext>
                </a:extLst>
              </p:cNvPr>
              <p:cNvSpPr txBox="1"/>
              <p:nvPr/>
            </p:nvSpPr>
            <p:spPr>
              <a:xfrm>
                <a:off x="1663340" y="5536507"/>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Compound</a:t>
                </a:r>
              </a:p>
            </p:txBody>
          </p:sp>
          <p:grpSp>
            <p:nvGrpSpPr>
              <p:cNvPr id="17" name="Group 16">
                <a:extLst>
                  <a:ext uri="{FF2B5EF4-FFF2-40B4-BE49-F238E27FC236}">
                    <a16:creationId xmlns:a16="http://schemas.microsoft.com/office/drawing/2014/main" id="{471A4AAA-5EBF-2C7B-BE97-C08782542986}"/>
                  </a:ext>
                </a:extLst>
              </p:cNvPr>
              <p:cNvGrpSpPr/>
              <p:nvPr/>
            </p:nvGrpSpPr>
            <p:grpSpPr>
              <a:xfrm>
                <a:off x="2886752" y="5337200"/>
                <a:ext cx="5261430" cy="767946"/>
                <a:chOff x="2886752" y="5337200"/>
                <a:chExt cx="5261430" cy="767946"/>
              </a:xfrm>
            </p:grpSpPr>
            <p:sp>
              <p:nvSpPr>
                <p:cNvPr id="73" name="Rectangle 72">
                  <a:extLst>
                    <a:ext uri="{FF2B5EF4-FFF2-40B4-BE49-F238E27FC236}">
                      <a16:creationId xmlns:a16="http://schemas.microsoft.com/office/drawing/2014/main" id="{92C0CC46-4E27-9FD4-0386-A44796CF135C}"/>
                    </a:ext>
                  </a:extLst>
                </p:cNvPr>
                <p:cNvSpPr/>
                <p:nvPr/>
              </p:nvSpPr>
              <p:spPr>
                <a:xfrm>
                  <a:off x="3939038" y="5337200"/>
                  <a:ext cx="1052286" cy="767946"/>
                </a:xfrm>
                <a:prstGeom prst="rect">
                  <a:avLst/>
                </a:prstGeom>
                <a:solidFill>
                  <a:srgbClr val="877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87724A</a:t>
                  </a:r>
                </a:p>
              </p:txBody>
            </p:sp>
            <p:sp>
              <p:nvSpPr>
                <p:cNvPr id="74" name="Rectangle 73">
                  <a:extLst>
                    <a:ext uri="{FF2B5EF4-FFF2-40B4-BE49-F238E27FC236}">
                      <a16:creationId xmlns:a16="http://schemas.microsoft.com/office/drawing/2014/main" id="{12A90F40-7DAE-639E-AD1B-62730675792C}"/>
                    </a:ext>
                  </a:extLst>
                </p:cNvPr>
                <p:cNvSpPr/>
                <p:nvPr/>
              </p:nvSpPr>
              <p:spPr>
                <a:xfrm>
                  <a:off x="4991324" y="533720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75" name="Rectangle 74">
                  <a:extLst>
                    <a:ext uri="{FF2B5EF4-FFF2-40B4-BE49-F238E27FC236}">
                      <a16:creationId xmlns:a16="http://schemas.microsoft.com/office/drawing/2014/main" id="{905BEE70-8A73-8FF9-0F09-AD5D157D272E}"/>
                    </a:ext>
                  </a:extLst>
                </p:cNvPr>
                <p:cNvSpPr/>
                <p:nvPr/>
              </p:nvSpPr>
              <p:spPr>
                <a:xfrm>
                  <a:off x="6043610" y="5337200"/>
                  <a:ext cx="1052286" cy="767946"/>
                </a:xfrm>
                <a:prstGeom prst="rect">
                  <a:avLst/>
                </a:prstGeom>
                <a:solidFill>
                  <a:srgbClr val="60E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60EFCF</a:t>
                  </a:r>
                </a:p>
              </p:txBody>
            </p:sp>
            <p:sp>
              <p:nvSpPr>
                <p:cNvPr id="76" name="Rectangle 75">
                  <a:extLst>
                    <a:ext uri="{FF2B5EF4-FFF2-40B4-BE49-F238E27FC236}">
                      <a16:creationId xmlns:a16="http://schemas.microsoft.com/office/drawing/2014/main" id="{AD903841-9E79-9D84-9A25-A82B4A574F3F}"/>
                    </a:ext>
                  </a:extLst>
                </p:cNvPr>
                <p:cNvSpPr/>
                <p:nvPr/>
              </p:nvSpPr>
              <p:spPr>
                <a:xfrm>
                  <a:off x="7095896" y="5337200"/>
                  <a:ext cx="1052286" cy="767946"/>
                </a:xfrm>
                <a:prstGeom prst="rect">
                  <a:avLst/>
                </a:prstGeom>
                <a:solidFill>
                  <a:srgbClr val="09B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09BA61</a:t>
                  </a:r>
                </a:p>
              </p:txBody>
            </p:sp>
            <p:sp>
              <p:nvSpPr>
                <p:cNvPr id="97" name="Rectangle 96">
                  <a:extLst>
                    <a:ext uri="{FF2B5EF4-FFF2-40B4-BE49-F238E27FC236}">
                      <a16:creationId xmlns:a16="http://schemas.microsoft.com/office/drawing/2014/main" id="{3153B652-396C-F340-384B-C00800AAB3AC}"/>
                    </a:ext>
                  </a:extLst>
                </p:cNvPr>
                <p:cNvSpPr/>
                <p:nvPr/>
              </p:nvSpPr>
              <p:spPr>
                <a:xfrm>
                  <a:off x="2886752" y="5337200"/>
                  <a:ext cx="1052286" cy="767946"/>
                </a:xfrm>
                <a:prstGeom prst="rect">
                  <a:avLst/>
                </a:prstGeom>
                <a:solidFill>
                  <a:srgbClr val="BA7E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BA7E09</a:t>
                  </a:r>
                </a:p>
              </p:txBody>
            </p:sp>
          </p:grpSp>
        </p:grpSp>
        <p:grpSp>
          <p:nvGrpSpPr>
            <p:cNvPr id="21" name="Group 20">
              <a:extLst>
                <a:ext uri="{FF2B5EF4-FFF2-40B4-BE49-F238E27FC236}">
                  <a16:creationId xmlns:a16="http://schemas.microsoft.com/office/drawing/2014/main" id="{B4AAF1C0-31C4-8CB6-2815-9A7FC807F7B2}"/>
                </a:ext>
              </a:extLst>
            </p:cNvPr>
            <p:cNvGrpSpPr/>
            <p:nvPr/>
          </p:nvGrpSpPr>
          <p:grpSpPr>
            <a:xfrm>
              <a:off x="2036839" y="6090054"/>
              <a:ext cx="6111343" cy="767946"/>
              <a:chOff x="2036839" y="6090055"/>
              <a:chExt cx="6111343" cy="767946"/>
            </a:xfrm>
          </p:grpSpPr>
          <p:sp>
            <p:nvSpPr>
              <p:cNvPr id="123" name="TextBox 122">
                <a:extLst>
                  <a:ext uri="{FF2B5EF4-FFF2-40B4-BE49-F238E27FC236}">
                    <a16:creationId xmlns:a16="http://schemas.microsoft.com/office/drawing/2014/main" id="{63D14080-C93C-0548-A898-DD00F53D9ACB}"/>
                  </a:ext>
                </a:extLst>
              </p:cNvPr>
              <p:cNvSpPr txBox="1"/>
              <p:nvPr/>
            </p:nvSpPr>
            <p:spPr>
              <a:xfrm>
                <a:off x="2036839" y="6289362"/>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Shades</a:t>
                </a:r>
              </a:p>
            </p:txBody>
          </p:sp>
          <p:grpSp>
            <p:nvGrpSpPr>
              <p:cNvPr id="20" name="Group 19">
                <a:extLst>
                  <a:ext uri="{FF2B5EF4-FFF2-40B4-BE49-F238E27FC236}">
                    <a16:creationId xmlns:a16="http://schemas.microsoft.com/office/drawing/2014/main" id="{3FF6DC91-8EC7-033B-FBEE-DFED9A3EDE2F}"/>
                  </a:ext>
                </a:extLst>
              </p:cNvPr>
              <p:cNvGrpSpPr/>
              <p:nvPr/>
            </p:nvGrpSpPr>
            <p:grpSpPr>
              <a:xfrm>
                <a:off x="2886752" y="6090055"/>
                <a:ext cx="5261430" cy="767946"/>
                <a:chOff x="2886752" y="6090055"/>
                <a:chExt cx="5261430" cy="767946"/>
              </a:xfrm>
            </p:grpSpPr>
            <p:sp>
              <p:nvSpPr>
                <p:cNvPr id="79" name="Rectangle 78">
                  <a:extLst>
                    <a:ext uri="{FF2B5EF4-FFF2-40B4-BE49-F238E27FC236}">
                      <a16:creationId xmlns:a16="http://schemas.microsoft.com/office/drawing/2014/main" id="{1639EC5D-E5CB-B060-7417-EA6A0A602BB5}"/>
                    </a:ext>
                  </a:extLst>
                </p:cNvPr>
                <p:cNvSpPr/>
                <p:nvPr/>
              </p:nvSpPr>
              <p:spPr>
                <a:xfrm>
                  <a:off x="3939038" y="6090055"/>
                  <a:ext cx="1052286" cy="767946"/>
                </a:xfrm>
                <a:prstGeom prst="rect">
                  <a:avLst/>
                </a:prstGeom>
                <a:solidFill>
                  <a:srgbClr val="6E3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6E3610</a:t>
                  </a:r>
                </a:p>
              </p:txBody>
            </p:sp>
            <p:sp>
              <p:nvSpPr>
                <p:cNvPr id="80" name="Rectangle 79">
                  <a:extLst>
                    <a:ext uri="{FF2B5EF4-FFF2-40B4-BE49-F238E27FC236}">
                      <a16:creationId xmlns:a16="http://schemas.microsoft.com/office/drawing/2014/main" id="{85B2E76E-C259-EA52-810C-ECEED4BE7CDB}"/>
                    </a:ext>
                  </a:extLst>
                </p:cNvPr>
                <p:cNvSpPr/>
                <p:nvPr/>
              </p:nvSpPr>
              <p:spPr>
                <a:xfrm>
                  <a:off x="4991324" y="6090055"/>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81" name="Rectangle 80">
                  <a:extLst>
                    <a:ext uri="{FF2B5EF4-FFF2-40B4-BE49-F238E27FC236}">
                      <a16:creationId xmlns:a16="http://schemas.microsoft.com/office/drawing/2014/main" id="{287E33E5-D49B-E7E9-CCE2-71B3C355E4D2}"/>
                    </a:ext>
                  </a:extLst>
                </p:cNvPr>
                <p:cNvSpPr/>
                <p:nvPr/>
              </p:nvSpPr>
              <p:spPr>
                <a:xfrm>
                  <a:off x="6043610" y="6090055"/>
                  <a:ext cx="1052286" cy="767946"/>
                </a:xfrm>
                <a:prstGeom prst="rect">
                  <a:avLst/>
                </a:prstGeom>
                <a:solidFill>
                  <a:srgbClr val="FA7A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FA7625</a:t>
                  </a:r>
                </a:p>
              </p:txBody>
            </p:sp>
            <p:sp>
              <p:nvSpPr>
                <p:cNvPr id="82" name="Rectangle 81">
                  <a:extLst>
                    <a:ext uri="{FF2B5EF4-FFF2-40B4-BE49-F238E27FC236}">
                      <a16:creationId xmlns:a16="http://schemas.microsoft.com/office/drawing/2014/main" id="{5BBE9A41-8BA1-053C-7449-6E314078194E}"/>
                    </a:ext>
                  </a:extLst>
                </p:cNvPr>
                <p:cNvSpPr/>
                <p:nvPr/>
              </p:nvSpPr>
              <p:spPr>
                <a:xfrm>
                  <a:off x="7095896" y="6090055"/>
                  <a:ext cx="1052286" cy="767946"/>
                </a:xfrm>
                <a:prstGeom prst="rect">
                  <a:avLst/>
                </a:prstGeom>
                <a:solidFill>
                  <a:srgbClr val="D46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D46820</a:t>
                  </a:r>
                </a:p>
              </p:txBody>
            </p:sp>
            <p:sp>
              <p:nvSpPr>
                <p:cNvPr id="98" name="Rectangle 97">
                  <a:extLst>
                    <a:ext uri="{FF2B5EF4-FFF2-40B4-BE49-F238E27FC236}">
                      <a16:creationId xmlns:a16="http://schemas.microsoft.com/office/drawing/2014/main" id="{67D70B6A-DFC7-CC19-CB0E-B861C5CF4652}"/>
                    </a:ext>
                  </a:extLst>
                </p:cNvPr>
                <p:cNvSpPr/>
                <p:nvPr/>
              </p:nvSpPr>
              <p:spPr>
                <a:xfrm>
                  <a:off x="2886752" y="6090055"/>
                  <a:ext cx="1052286" cy="767946"/>
                </a:xfrm>
                <a:prstGeom prst="rect">
                  <a:avLst/>
                </a:prstGeom>
                <a:solidFill>
                  <a:srgbClr val="AD5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AD551A</a:t>
                  </a:r>
                </a:p>
              </p:txBody>
            </p:sp>
          </p:grpSp>
        </p:grpSp>
      </p:grpSp>
      <p:sp>
        <p:nvSpPr>
          <p:cNvPr id="28" name="Footer Placeholder 27">
            <a:extLst>
              <a:ext uri="{FF2B5EF4-FFF2-40B4-BE49-F238E27FC236}">
                <a16:creationId xmlns:a16="http://schemas.microsoft.com/office/drawing/2014/main" id="{E98FF8CD-5BC4-6538-D70B-6EAF348761FA}"/>
              </a:ext>
            </a:extLst>
          </p:cNvPr>
          <p:cNvSpPr>
            <a:spLocks noGrp="1"/>
          </p:cNvSpPr>
          <p:nvPr>
            <p:ph type="ftr" sz="quarter" idx="11"/>
          </p:nvPr>
        </p:nvSpPr>
        <p:spPr/>
        <p:txBody>
          <a:bodyPr/>
          <a:lstStyle/>
          <a:p>
            <a:endParaRPr lang="en-US"/>
          </a:p>
        </p:txBody>
      </p:sp>
      <p:sp>
        <p:nvSpPr>
          <p:cNvPr id="29" name="Slide Number Placeholder 28">
            <a:extLst>
              <a:ext uri="{FF2B5EF4-FFF2-40B4-BE49-F238E27FC236}">
                <a16:creationId xmlns:a16="http://schemas.microsoft.com/office/drawing/2014/main" id="{2F716D01-3DF7-68D3-9BE9-1E5FB30D3D77}"/>
              </a:ext>
            </a:extLst>
          </p:cNvPr>
          <p:cNvSpPr>
            <a:spLocks noGrp="1"/>
          </p:cNvSpPr>
          <p:nvPr>
            <p:ph type="sldNum" sz="quarter" idx="12"/>
          </p:nvPr>
        </p:nvSpPr>
        <p:spPr/>
        <p:txBody>
          <a:bodyPr/>
          <a:lstStyle/>
          <a:p>
            <a:fld id="{A5AEF524-62EC-C340-82A1-9F47B6C43E55}" type="slidenum">
              <a:rPr lang="en-US" smtClean="0"/>
              <a:pPr/>
              <a:t>28</a:t>
            </a:fld>
            <a:endParaRPr lang="en-US"/>
          </a:p>
        </p:txBody>
      </p:sp>
      <p:sp>
        <p:nvSpPr>
          <p:cNvPr id="35" name="Text Placeholder 34">
            <a:extLst>
              <a:ext uri="{FF2B5EF4-FFF2-40B4-BE49-F238E27FC236}">
                <a16:creationId xmlns:a16="http://schemas.microsoft.com/office/drawing/2014/main" id="{CF772F68-A963-5252-1297-0409B0122231}"/>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74163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34F68ED-1613-0F7B-86EF-4EAFA5F32FD8}"/>
              </a:ext>
            </a:extLst>
          </p:cNvPr>
          <p:cNvSpPr txBox="1"/>
          <p:nvPr/>
        </p:nvSpPr>
        <p:spPr>
          <a:xfrm>
            <a:off x="8454792" y="5934670"/>
            <a:ext cx="22132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Calibri" panose="020F0502020204030204"/>
                <a:ea typeface="+mn-ea"/>
                <a:cs typeface="+mn-cs"/>
              </a:rPr>
              <a:t>https://color.adobe.com/create/color-wheel</a:t>
            </a:r>
          </a:p>
        </p:txBody>
      </p:sp>
      <p:grpSp>
        <p:nvGrpSpPr>
          <p:cNvPr id="28" name="Group 27">
            <a:extLst>
              <a:ext uri="{FF2B5EF4-FFF2-40B4-BE49-F238E27FC236}">
                <a16:creationId xmlns:a16="http://schemas.microsoft.com/office/drawing/2014/main" id="{8D469A60-07FF-EE0F-A059-BDE038928956}"/>
              </a:ext>
            </a:extLst>
          </p:cNvPr>
          <p:cNvGrpSpPr/>
          <p:nvPr/>
        </p:nvGrpSpPr>
        <p:grpSpPr>
          <a:xfrm>
            <a:off x="0" y="0"/>
            <a:ext cx="8148182" cy="6858000"/>
            <a:chOff x="0" y="0"/>
            <a:chExt cx="8148182" cy="6858000"/>
          </a:xfrm>
        </p:grpSpPr>
        <p:grpSp>
          <p:nvGrpSpPr>
            <p:cNvPr id="5" name="Group 4">
              <a:extLst>
                <a:ext uri="{FF2B5EF4-FFF2-40B4-BE49-F238E27FC236}">
                  <a16:creationId xmlns:a16="http://schemas.microsoft.com/office/drawing/2014/main" id="{909096D4-A5E7-BF15-AD43-3F9C89985487}"/>
                </a:ext>
              </a:extLst>
            </p:cNvPr>
            <p:cNvGrpSpPr/>
            <p:nvPr/>
          </p:nvGrpSpPr>
          <p:grpSpPr>
            <a:xfrm>
              <a:off x="1721048" y="0"/>
              <a:ext cx="6427134" cy="767946"/>
              <a:chOff x="1721048" y="1"/>
              <a:chExt cx="6427134" cy="767946"/>
            </a:xfrm>
          </p:grpSpPr>
          <p:sp>
            <p:nvSpPr>
              <p:cNvPr id="115" name="TextBox 114">
                <a:extLst>
                  <a:ext uri="{FF2B5EF4-FFF2-40B4-BE49-F238E27FC236}">
                    <a16:creationId xmlns:a16="http://schemas.microsoft.com/office/drawing/2014/main" id="{14BFA5C5-2FAE-935D-A421-0E68DBC220C7}"/>
                  </a:ext>
                </a:extLst>
              </p:cNvPr>
              <p:cNvSpPr txBox="1"/>
              <p:nvPr/>
            </p:nvSpPr>
            <p:spPr>
              <a:xfrm>
                <a:off x="1721048" y="199308"/>
                <a:ext cx="11657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Analogous</a:t>
                </a:r>
              </a:p>
            </p:txBody>
          </p:sp>
          <p:grpSp>
            <p:nvGrpSpPr>
              <p:cNvPr id="2" name="Group 1">
                <a:extLst>
                  <a:ext uri="{FF2B5EF4-FFF2-40B4-BE49-F238E27FC236}">
                    <a16:creationId xmlns:a16="http://schemas.microsoft.com/office/drawing/2014/main" id="{41836F03-2ABC-CB33-1846-9DC33028CB35}"/>
                  </a:ext>
                </a:extLst>
              </p:cNvPr>
              <p:cNvGrpSpPr/>
              <p:nvPr/>
            </p:nvGrpSpPr>
            <p:grpSpPr>
              <a:xfrm>
                <a:off x="2886752" y="1"/>
                <a:ext cx="5261430" cy="767946"/>
                <a:chOff x="2886752" y="1"/>
                <a:chExt cx="5261430" cy="767946"/>
              </a:xfrm>
            </p:grpSpPr>
            <p:sp>
              <p:nvSpPr>
                <p:cNvPr id="19" name="Rectangle 18">
                  <a:extLst>
                    <a:ext uri="{FF2B5EF4-FFF2-40B4-BE49-F238E27FC236}">
                      <a16:creationId xmlns:a16="http://schemas.microsoft.com/office/drawing/2014/main" id="{422E79CF-58A1-EC6C-FF9C-B742F463684D}"/>
                    </a:ext>
                  </a:extLst>
                </p:cNvPr>
                <p:cNvSpPr/>
                <p:nvPr/>
              </p:nvSpPr>
              <p:spPr>
                <a:xfrm>
                  <a:off x="2886752" y="1"/>
                  <a:ext cx="1052286" cy="767946"/>
                </a:xfrm>
                <a:prstGeom prst="rect">
                  <a:avLst/>
                </a:prstGeom>
                <a:solidFill>
                  <a:srgbClr val="854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85412D</a:t>
                  </a:r>
                </a:p>
              </p:txBody>
            </p:sp>
            <p:sp>
              <p:nvSpPr>
                <p:cNvPr id="22" name="Rectangle 21">
                  <a:extLst>
                    <a:ext uri="{FF2B5EF4-FFF2-40B4-BE49-F238E27FC236}">
                      <a16:creationId xmlns:a16="http://schemas.microsoft.com/office/drawing/2014/main" id="{26C2AC74-8A95-AC8C-6EE8-3ECE9E66E761}"/>
                    </a:ext>
                  </a:extLst>
                </p:cNvPr>
                <p:cNvSpPr/>
                <p:nvPr/>
              </p:nvSpPr>
              <p:spPr>
                <a:xfrm>
                  <a:off x="3939038" y="1"/>
                  <a:ext cx="1052286" cy="767946"/>
                </a:xfrm>
                <a:prstGeom prst="rect">
                  <a:avLst/>
                </a:prstGeom>
                <a:solidFill>
                  <a:srgbClr val="8F3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8F3831</a:t>
                  </a:r>
                </a:p>
              </p:txBody>
            </p:sp>
            <p:sp>
              <p:nvSpPr>
                <p:cNvPr id="23" name="Rectangle 22">
                  <a:extLst>
                    <a:ext uri="{FF2B5EF4-FFF2-40B4-BE49-F238E27FC236}">
                      <a16:creationId xmlns:a16="http://schemas.microsoft.com/office/drawing/2014/main" id="{65FBC9A7-2B00-DC28-BC08-56D68695B248}"/>
                    </a:ext>
                  </a:extLst>
                </p:cNvPr>
                <p:cNvSpPr/>
                <p:nvPr/>
              </p:nvSpPr>
              <p:spPr>
                <a:xfrm>
                  <a:off x="4991324" y="1"/>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24" name="Rectangle 23">
                  <a:extLst>
                    <a:ext uri="{FF2B5EF4-FFF2-40B4-BE49-F238E27FC236}">
                      <a16:creationId xmlns:a16="http://schemas.microsoft.com/office/drawing/2014/main" id="{6D46F19B-4CFA-9CA2-A0D6-D9531CD7729D}"/>
                    </a:ext>
                  </a:extLst>
                </p:cNvPr>
                <p:cNvSpPr/>
                <p:nvPr/>
              </p:nvSpPr>
              <p:spPr>
                <a:xfrm>
                  <a:off x="6043610" y="1"/>
                  <a:ext cx="1052286" cy="767946"/>
                </a:xfrm>
                <a:prstGeom prst="rect">
                  <a:avLst/>
                </a:prstGeom>
                <a:solidFill>
                  <a:srgbClr val="8F3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8F3176</a:t>
                  </a:r>
                </a:p>
              </p:txBody>
            </p:sp>
            <p:sp>
              <p:nvSpPr>
                <p:cNvPr id="25" name="Rectangle 24">
                  <a:extLst>
                    <a:ext uri="{FF2B5EF4-FFF2-40B4-BE49-F238E27FC236}">
                      <a16:creationId xmlns:a16="http://schemas.microsoft.com/office/drawing/2014/main" id="{B11A9F12-61CA-180B-997D-C292F5B9CC49}"/>
                    </a:ext>
                  </a:extLst>
                </p:cNvPr>
                <p:cNvSpPr/>
                <p:nvPr/>
              </p:nvSpPr>
              <p:spPr>
                <a:xfrm>
                  <a:off x="7095896" y="1"/>
                  <a:ext cx="1052286" cy="767946"/>
                </a:xfrm>
                <a:prstGeom prst="rect">
                  <a:avLst/>
                </a:prstGeom>
                <a:solidFill>
                  <a:srgbClr val="792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792D85</a:t>
                  </a:r>
                </a:p>
              </p:txBody>
            </p:sp>
          </p:grpSp>
        </p:grpSp>
        <p:grpSp>
          <p:nvGrpSpPr>
            <p:cNvPr id="8" name="Group 7">
              <a:extLst>
                <a:ext uri="{FF2B5EF4-FFF2-40B4-BE49-F238E27FC236}">
                  <a16:creationId xmlns:a16="http://schemas.microsoft.com/office/drawing/2014/main" id="{67B5FF9A-3368-B424-5858-7938B14AB3A6}"/>
                </a:ext>
              </a:extLst>
            </p:cNvPr>
            <p:cNvGrpSpPr/>
            <p:nvPr/>
          </p:nvGrpSpPr>
          <p:grpSpPr>
            <a:xfrm>
              <a:off x="1201098" y="761257"/>
              <a:ext cx="6947084" cy="767946"/>
              <a:chOff x="1201098" y="763844"/>
              <a:chExt cx="6947084" cy="767946"/>
            </a:xfrm>
          </p:grpSpPr>
          <p:sp>
            <p:nvSpPr>
              <p:cNvPr id="116" name="TextBox 115">
                <a:extLst>
                  <a:ext uri="{FF2B5EF4-FFF2-40B4-BE49-F238E27FC236}">
                    <a16:creationId xmlns:a16="http://schemas.microsoft.com/office/drawing/2014/main" id="{D2D4BC4F-214F-2A73-33C2-CA8B5872C270}"/>
                  </a:ext>
                </a:extLst>
              </p:cNvPr>
              <p:cNvSpPr txBox="1"/>
              <p:nvPr/>
            </p:nvSpPr>
            <p:spPr>
              <a:xfrm>
                <a:off x="1201098" y="963151"/>
                <a:ext cx="16856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Monochromatic</a:t>
                </a:r>
              </a:p>
            </p:txBody>
          </p:sp>
          <p:grpSp>
            <p:nvGrpSpPr>
              <p:cNvPr id="7" name="Group 6">
                <a:extLst>
                  <a:ext uri="{FF2B5EF4-FFF2-40B4-BE49-F238E27FC236}">
                    <a16:creationId xmlns:a16="http://schemas.microsoft.com/office/drawing/2014/main" id="{FAF946C3-7E36-0100-7007-18624846111D}"/>
                  </a:ext>
                </a:extLst>
              </p:cNvPr>
              <p:cNvGrpSpPr/>
              <p:nvPr/>
            </p:nvGrpSpPr>
            <p:grpSpPr>
              <a:xfrm>
                <a:off x="2886752" y="763844"/>
                <a:ext cx="5261430" cy="767946"/>
                <a:chOff x="2886752" y="763844"/>
                <a:chExt cx="5261430" cy="767946"/>
              </a:xfrm>
            </p:grpSpPr>
            <p:sp>
              <p:nvSpPr>
                <p:cNvPr id="30" name="Rectangle 29">
                  <a:extLst>
                    <a:ext uri="{FF2B5EF4-FFF2-40B4-BE49-F238E27FC236}">
                      <a16:creationId xmlns:a16="http://schemas.microsoft.com/office/drawing/2014/main" id="{542D13F2-163D-5315-9838-97F62F86BE74}"/>
                    </a:ext>
                  </a:extLst>
                </p:cNvPr>
                <p:cNvSpPr/>
                <p:nvPr/>
              </p:nvSpPr>
              <p:spPr>
                <a:xfrm>
                  <a:off x="2886752" y="763844"/>
                  <a:ext cx="1052286" cy="767946"/>
                </a:xfrm>
                <a:prstGeom prst="rect">
                  <a:avLst/>
                </a:prstGeom>
                <a:solidFill>
                  <a:srgbClr val="C4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C44D69</a:t>
                  </a:r>
                </a:p>
              </p:txBody>
            </p:sp>
            <p:sp>
              <p:nvSpPr>
                <p:cNvPr id="31" name="Rectangle 30">
                  <a:extLst>
                    <a:ext uri="{FF2B5EF4-FFF2-40B4-BE49-F238E27FC236}">
                      <a16:creationId xmlns:a16="http://schemas.microsoft.com/office/drawing/2014/main" id="{BE3CC09A-09C3-1CE9-412B-3DEE678E5662}"/>
                    </a:ext>
                  </a:extLst>
                </p:cNvPr>
                <p:cNvSpPr/>
                <p:nvPr/>
              </p:nvSpPr>
              <p:spPr>
                <a:xfrm>
                  <a:off x="3939038" y="763844"/>
                  <a:ext cx="1052286" cy="767946"/>
                </a:xfrm>
                <a:prstGeom prst="rect">
                  <a:avLst/>
                </a:prstGeom>
                <a:solidFill>
                  <a:srgbClr val="8E6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8E626D</a:t>
                  </a:r>
                </a:p>
              </p:txBody>
            </p:sp>
            <p:sp>
              <p:nvSpPr>
                <p:cNvPr id="32" name="Rectangle 31">
                  <a:extLst>
                    <a:ext uri="{FF2B5EF4-FFF2-40B4-BE49-F238E27FC236}">
                      <a16:creationId xmlns:a16="http://schemas.microsoft.com/office/drawing/2014/main" id="{E9EC3463-D3AA-D951-6EC9-86DFDB3366EF}"/>
                    </a:ext>
                  </a:extLst>
                </p:cNvPr>
                <p:cNvSpPr/>
                <p:nvPr/>
              </p:nvSpPr>
              <p:spPr>
                <a:xfrm>
                  <a:off x="4991324" y="763844"/>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33" name="Rectangle 32">
                  <a:extLst>
                    <a:ext uri="{FF2B5EF4-FFF2-40B4-BE49-F238E27FC236}">
                      <a16:creationId xmlns:a16="http://schemas.microsoft.com/office/drawing/2014/main" id="{93CC4C87-D2DB-CEDB-C493-781B3BDE5A81}"/>
                    </a:ext>
                  </a:extLst>
                </p:cNvPr>
                <p:cNvSpPr/>
                <p:nvPr/>
              </p:nvSpPr>
              <p:spPr>
                <a:xfrm>
                  <a:off x="6043610" y="763844"/>
                  <a:ext cx="1052286" cy="767946"/>
                </a:xfrm>
                <a:prstGeom prst="rect">
                  <a:avLst/>
                </a:prstGeom>
                <a:solidFill>
                  <a:srgbClr val="C48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C48796</a:t>
                  </a:r>
                </a:p>
              </p:txBody>
            </p:sp>
            <p:sp>
              <p:nvSpPr>
                <p:cNvPr id="34" name="Rectangle 33">
                  <a:extLst>
                    <a:ext uri="{FF2B5EF4-FFF2-40B4-BE49-F238E27FC236}">
                      <a16:creationId xmlns:a16="http://schemas.microsoft.com/office/drawing/2014/main" id="{558B4E13-0356-8735-9B08-2E31689585B0}"/>
                    </a:ext>
                  </a:extLst>
                </p:cNvPr>
                <p:cNvSpPr/>
                <p:nvPr/>
              </p:nvSpPr>
              <p:spPr>
                <a:xfrm>
                  <a:off x="7095896" y="763844"/>
                  <a:ext cx="1052286" cy="767946"/>
                </a:xfrm>
                <a:prstGeom prst="rect">
                  <a:avLst/>
                </a:prstGeom>
                <a:solidFill>
                  <a:srgbClr val="451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451B25</a:t>
                  </a:r>
                </a:p>
              </p:txBody>
            </p:sp>
          </p:grpSp>
        </p:grpSp>
        <p:grpSp>
          <p:nvGrpSpPr>
            <p:cNvPr id="10" name="Group 9">
              <a:extLst>
                <a:ext uri="{FF2B5EF4-FFF2-40B4-BE49-F238E27FC236}">
                  <a16:creationId xmlns:a16="http://schemas.microsoft.com/office/drawing/2014/main" id="{D205564D-4A0A-9540-D30A-B5225A3BD8EF}"/>
                </a:ext>
              </a:extLst>
            </p:cNvPr>
            <p:cNvGrpSpPr/>
            <p:nvPr/>
          </p:nvGrpSpPr>
          <p:grpSpPr>
            <a:xfrm>
              <a:off x="2238689" y="1522514"/>
              <a:ext cx="5909493" cy="767946"/>
              <a:chOff x="2238689" y="1531790"/>
              <a:chExt cx="5909493" cy="767946"/>
            </a:xfrm>
          </p:grpSpPr>
          <p:sp>
            <p:nvSpPr>
              <p:cNvPr id="117" name="TextBox 116">
                <a:extLst>
                  <a:ext uri="{FF2B5EF4-FFF2-40B4-BE49-F238E27FC236}">
                    <a16:creationId xmlns:a16="http://schemas.microsoft.com/office/drawing/2014/main" id="{6CEB3505-EF58-39F0-ACDA-8C9C8F18D492}"/>
                  </a:ext>
                </a:extLst>
              </p:cNvPr>
              <p:cNvSpPr txBox="1"/>
              <p:nvPr/>
            </p:nvSpPr>
            <p:spPr>
              <a:xfrm>
                <a:off x="2238689" y="1731097"/>
                <a:ext cx="64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Triad</a:t>
                </a:r>
              </a:p>
            </p:txBody>
          </p:sp>
          <p:grpSp>
            <p:nvGrpSpPr>
              <p:cNvPr id="9" name="Group 8">
                <a:extLst>
                  <a:ext uri="{FF2B5EF4-FFF2-40B4-BE49-F238E27FC236}">
                    <a16:creationId xmlns:a16="http://schemas.microsoft.com/office/drawing/2014/main" id="{16FAFA67-49BC-45C2-1668-FB8EC5792CEC}"/>
                  </a:ext>
                </a:extLst>
              </p:cNvPr>
              <p:cNvGrpSpPr/>
              <p:nvPr/>
            </p:nvGrpSpPr>
            <p:grpSpPr>
              <a:xfrm>
                <a:off x="2886752" y="1531790"/>
                <a:ext cx="5261430" cy="767946"/>
                <a:chOff x="2886752" y="1531790"/>
                <a:chExt cx="5261430" cy="767946"/>
              </a:xfrm>
            </p:grpSpPr>
            <p:sp>
              <p:nvSpPr>
                <p:cNvPr id="42" name="Rectangle 41">
                  <a:extLst>
                    <a:ext uri="{FF2B5EF4-FFF2-40B4-BE49-F238E27FC236}">
                      <a16:creationId xmlns:a16="http://schemas.microsoft.com/office/drawing/2014/main" id="{239CE36C-F277-731B-962D-A2051F0450B7}"/>
                    </a:ext>
                  </a:extLst>
                </p:cNvPr>
                <p:cNvSpPr/>
                <p:nvPr/>
              </p:nvSpPr>
              <p:spPr>
                <a:xfrm>
                  <a:off x="2886752" y="1531790"/>
                  <a:ext cx="1052286" cy="767946"/>
                </a:xfrm>
                <a:prstGeom prst="rect">
                  <a:avLst/>
                </a:prstGeom>
                <a:solidFill>
                  <a:srgbClr val="C4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C43959</a:t>
                  </a:r>
                </a:p>
              </p:txBody>
            </p:sp>
            <p:sp>
              <p:nvSpPr>
                <p:cNvPr id="43" name="Rectangle 42">
                  <a:extLst>
                    <a:ext uri="{FF2B5EF4-FFF2-40B4-BE49-F238E27FC236}">
                      <a16:creationId xmlns:a16="http://schemas.microsoft.com/office/drawing/2014/main" id="{A98560AF-4B6D-504B-5AF1-A0454B2F8EC1}"/>
                    </a:ext>
                  </a:extLst>
                </p:cNvPr>
                <p:cNvSpPr/>
                <p:nvPr/>
              </p:nvSpPr>
              <p:spPr>
                <a:xfrm>
                  <a:off x="3939038" y="1531790"/>
                  <a:ext cx="1052286" cy="767946"/>
                </a:xfrm>
                <a:prstGeom prst="rect">
                  <a:avLst/>
                </a:prstGeom>
                <a:solidFill>
                  <a:srgbClr val="78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78743B</a:t>
                  </a:r>
                </a:p>
              </p:txBody>
            </p:sp>
            <p:sp>
              <p:nvSpPr>
                <p:cNvPr id="44" name="Rectangle 43">
                  <a:extLst>
                    <a:ext uri="{FF2B5EF4-FFF2-40B4-BE49-F238E27FC236}">
                      <a16:creationId xmlns:a16="http://schemas.microsoft.com/office/drawing/2014/main" id="{D5EC028D-4CF2-64AE-C869-CFF011DFABDF}"/>
                    </a:ext>
                  </a:extLst>
                </p:cNvPr>
                <p:cNvSpPr/>
                <p:nvPr/>
              </p:nvSpPr>
              <p:spPr>
                <a:xfrm>
                  <a:off x="4991324" y="153179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45" name="Rectangle 44">
                  <a:extLst>
                    <a:ext uri="{FF2B5EF4-FFF2-40B4-BE49-F238E27FC236}">
                      <a16:creationId xmlns:a16="http://schemas.microsoft.com/office/drawing/2014/main" id="{A1E39E68-FAC4-AB54-A9EE-7D55688B0657}"/>
                    </a:ext>
                  </a:extLst>
                </p:cNvPr>
                <p:cNvSpPr/>
                <p:nvPr/>
              </p:nvSpPr>
              <p:spPr>
                <a:xfrm>
                  <a:off x="6043610" y="1531790"/>
                  <a:ext cx="1052286" cy="767946"/>
                </a:xfrm>
                <a:prstGeom prst="rect">
                  <a:avLst/>
                </a:prstGeom>
                <a:solidFill>
                  <a:srgbClr val="236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236178</a:t>
                  </a:r>
                </a:p>
              </p:txBody>
            </p:sp>
            <p:sp>
              <p:nvSpPr>
                <p:cNvPr id="46" name="Rectangle 45">
                  <a:extLst>
                    <a:ext uri="{FF2B5EF4-FFF2-40B4-BE49-F238E27FC236}">
                      <a16:creationId xmlns:a16="http://schemas.microsoft.com/office/drawing/2014/main" id="{8680356A-CF22-0645-A7CB-AFA7A7EF77BA}"/>
                    </a:ext>
                  </a:extLst>
                </p:cNvPr>
                <p:cNvSpPr/>
                <p:nvPr/>
              </p:nvSpPr>
              <p:spPr>
                <a:xfrm>
                  <a:off x="7095896" y="1531790"/>
                  <a:ext cx="1052286" cy="767946"/>
                </a:xfrm>
                <a:prstGeom prst="rect">
                  <a:avLst/>
                </a:prstGeom>
                <a:solidFill>
                  <a:srgbClr val="43A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43A2C4</a:t>
                  </a:r>
                </a:p>
              </p:txBody>
            </p:sp>
          </p:grpSp>
        </p:grpSp>
        <p:grpSp>
          <p:nvGrpSpPr>
            <p:cNvPr id="12" name="Group 11">
              <a:extLst>
                <a:ext uri="{FF2B5EF4-FFF2-40B4-BE49-F238E27FC236}">
                  <a16:creationId xmlns:a16="http://schemas.microsoft.com/office/drawing/2014/main" id="{3426F480-F281-DD4C-3183-6DB618B709D2}"/>
                </a:ext>
              </a:extLst>
            </p:cNvPr>
            <p:cNvGrpSpPr/>
            <p:nvPr/>
          </p:nvGrpSpPr>
          <p:grpSpPr>
            <a:xfrm>
              <a:off x="1192634" y="2283771"/>
              <a:ext cx="6955548" cy="767946"/>
              <a:chOff x="1192634" y="2299169"/>
              <a:chExt cx="6955548" cy="767946"/>
            </a:xfrm>
          </p:grpSpPr>
          <p:sp>
            <p:nvSpPr>
              <p:cNvPr id="118" name="TextBox 117">
                <a:extLst>
                  <a:ext uri="{FF2B5EF4-FFF2-40B4-BE49-F238E27FC236}">
                    <a16:creationId xmlns:a16="http://schemas.microsoft.com/office/drawing/2014/main" id="{B828E763-8A23-2CB9-8615-0C5780CC8C20}"/>
                  </a:ext>
                </a:extLst>
              </p:cNvPr>
              <p:cNvSpPr txBox="1"/>
              <p:nvPr/>
            </p:nvSpPr>
            <p:spPr>
              <a:xfrm>
                <a:off x="1192634" y="2498476"/>
                <a:ext cx="17202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Complementary</a:t>
                </a:r>
              </a:p>
            </p:txBody>
          </p:sp>
          <p:grpSp>
            <p:nvGrpSpPr>
              <p:cNvPr id="11" name="Group 10">
                <a:extLst>
                  <a:ext uri="{FF2B5EF4-FFF2-40B4-BE49-F238E27FC236}">
                    <a16:creationId xmlns:a16="http://schemas.microsoft.com/office/drawing/2014/main" id="{51D05FAE-ED27-9BE9-277C-4CB23B8FDC93}"/>
                  </a:ext>
                </a:extLst>
              </p:cNvPr>
              <p:cNvGrpSpPr/>
              <p:nvPr/>
            </p:nvGrpSpPr>
            <p:grpSpPr>
              <a:xfrm>
                <a:off x="2886752" y="2299169"/>
                <a:ext cx="5261430" cy="767946"/>
                <a:chOff x="2886752" y="2299169"/>
                <a:chExt cx="5261430" cy="767946"/>
              </a:xfrm>
            </p:grpSpPr>
            <p:sp>
              <p:nvSpPr>
                <p:cNvPr id="49" name="Rectangle 48">
                  <a:extLst>
                    <a:ext uri="{FF2B5EF4-FFF2-40B4-BE49-F238E27FC236}">
                      <a16:creationId xmlns:a16="http://schemas.microsoft.com/office/drawing/2014/main" id="{801CED30-915B-04BC-85D6-7E6B677501B4}"/>
                    </a:ext>
                  </a:extLst>
                </p:cNvPr>
                <p:cNvSpPr/>
                <p:nvPr/>
              </p:nvSpPr>
              <p:spPr>
                <a:xfrm>
                  <a:off x="3939038" y="2299169"/>
                  <a:ext cx="1052286" cy="767946"/>
                </a:xfrm>
                <a:prstGeom prst="rect">
                  <a:avLst/>
                </a:prstGeom>
                <a:solidFill>
                  <a:srgbClr val="C46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C46078</a:t>
                  </a:r>
                </a:p>
              </p:txBody>
            </p:sp>
            <p:sp>
              <p:nvSpPr>
                <p:cNvPr id="50" name="Rectangle 49">
                  <a:extLst>
                    <a:ext uri="{FF2B5EF4-FFF2-40B4-BE49-F238E27FC236}">
                      <a16:creationId xmlns:a16="http://schemas.microsoft.com/office/drawing/2014/main" id="{6235CE92-CF71-F670-0CD9-7E789DF3C60E}"/>
                    </a:ext>
                  </a:extLst>
                </p:cNvPr>
                <p:cNvSpPr/>
                <p:nvPr/>
              </p:nvSpPr>
              <p:spPr>
                <a:xfrm>
                  <a:off x="4991324" y="2299169"/>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51" name="Rectangle 50">
                  <a:extLst>
                    <a:ext uri="{FF2B5EF4-FFF2-40B4-BE49-F238E27FC236}">
                      <a16:creationId xmlns:a16="http://schemas.microsoft.com/office/drawing/2014/main" id="{3AEA1738-CEB5-F607-D707-6D6AC15910DF}"/>
                    </a:ext>
                  </a:extLst>
                </p:cNvPr>
                <p:cNvSpPr/>
                <p:nvPr/>
              </p:nvSpPr>
              <p:spPr>
                <a:xfrm>
                  <a:off x="6043610" y="2299169"/>
                  <a:ext cx="1052286" cy="767946"/>
                </a:xfrm>
                <a:prstGeom prst="rect">
                  <a:avLst/>
                </a:prstGeom>
                <a:solidFill>
                  <a:srgbClr val="25C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25C43D</a:t>
                  </a:r>
                </a:p>
              </p:txBody>
            </p:sp>
            <p:sp>
              <p:nvSpPr>
                <p:cNvPr id="52" name="Rectangle 51">
                  <a:extLst>
                    <a:ext uri="{FF2B5EF4-FFF2-40B4-BE49-F238E27FC236}">
                      <a16:creationId xmlns:a16="http://schemas.microsoft.com/office/drawing/2014/main" id="{C98CF6F2-4CD4-3C47-3470-FBDB623679B4}"/>
                    </a:ext>
                  </a:extLst>
                </p:cNvPr>
                <p:cNvSpPr/>
                <p:nvPr/>
              </p:nvSpPr>
              <p:spPr>
                <a:xfrm>
                  <a:off x="7095896" y="2299169"/>
                  <a:ext cx="1052286" cy="767946"/>
                </a:xfrm>
                <a:prstGeom prst="rect">
                  <a:avLst/>
                </a:prstGeom>
                <a:solidFill>
                  <a:srgbClr val="2F7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2F783A</a:t>
                  </a:r>
                </a:p>
              </p:txBody>
            </p:sp>
            <p:sp>
              <p:nvSpPr>
                <p:cNvPr id="94" name="Rectangle 93">
                  <a:extLst>
                    <a:ext uri="{FF2B5EF4-FFF2-40B4-BE49-F238E27FC236}">
                      <a16:creationId xmlns:a16="http://schemas.microsoft.com/office/drawing/2014/main" id="{CFED2EA6-30C8-8A1E-85E6-4BEED9AA074C}"/>
                    </a:ext>
                  </a:extLst>
                </p:cNvPr>
                <p:cNvSpPr/>
                <p:nvPr/>
              </p:nvSpPr>
              <p:spPr>
                <a:xfrm>
                  <a:off x="2886752" y="2299169"/>
                  <a:ext cx="1052286" cy="767946"/>
                </a:xfrm>
                <a:prstGeom prst="rect">
                  <a:avLst/>
                </a:prstGeom>
                <a:solidFill>
                  <a:srgbClr val="C4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C43959</a:t>
                  </a:r>
                </a:p>
              </p:txBody>
            </p:sp>
          </p:grpSp>
        </p:grpSp>
        <p:grpSp>
          <p:nvGrpSpPr>
            <p:cNvPr id="14" name="Group 13">
              <a:extLst>
                <a:ext uri="{FF2B5EF4-FFF2-40B4-BE49-F238E27FC236}">
                  <a16:creationId xmlns:a16="http://schemas.microsoft.com/office/drawing/2014/main" id="{1D9C7F35-E09F-943A-91B2-EA39FC8CABAF}"/>
                </a:ext>
              </a:extLst>
            </p:cNvPr>
            <p:cNvGrpSpPr/>
            <p:nvPr/>
          </p:nvGrpSpPr>
          <p:grpSpPr>
            <a:xfrm>
              <a:off x="729367" y="3045028"/>
              <a:ext cx="7418815" cy="767946"/>
              <a:chOff x="729367" y="3065330"/>
              <a:chExt cx="7418815" cy="767946"/>
            </a:xfrm>
          </p:grpSpPr>
          <p:sp>
            <p:nvSpPr>
              <p:cNvPr id="119" name="TextBox 118">
                <a:extLst>
                  <a:ext uri="{FF2B5EF4-FFF2-40B4-BE49-F238E27FC236}">
                    <a16:creationId xmlns:a16="http://schemas.microsoft.com/office/drawing/2014/main" id="{462012B4-B3CE-6F49-9EED-C68626548D15}"/>
                  </a:ext>
                </a:extLst>
              </p:cNvPr>
              <p:cNvSpPr txBox="1"/>
              <p:nvPr/>
            </p:nvSpPr>
            <p:spPr>
              <a:xfrm>
                <a:off x="729367" y="3264637"/>
                <a:ext cx="21979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Split Complementary</a:t>
                </a:r>
              </a:p>
            </p:txBody>
          </p:sp>
          <p:grpSp>
            <p:nvGrpSpPr>
              <p:cNvPr id="13" name="Group 12">
                <a:extLst>
                  <a:ext uri="{FF2B5EF4-FFF2-40B4-BE49-F238E27FC236}">
                    <a16:creationId xmlns:a16="http://schemas.microsoft.com/office/drawing/2014/main" id="{DF5556BE-71E5-0350-BB45-8081C18D1722}"/>
                  </a:ext>
                </a:extLst>
              </p:cNvPr>
              <p:cNvGrpSpPr/>
              <p:nvPr/>
            </p:nvGrpSpPr>
            <p:grpSpPr>
              <a:xfrm>
                <a:off x="2886752" y="3065330"/>
                <a:ext cx="5261430" cy="767946"/>
                <a:chOff x="2886752" y="3065330"/>
                <a:chExt cx="5261430" cy="767946"/>
              </a:xfrm>
            </p:grpSpPr>
            <p:sp>
              <p:nvSpPr>
                <p:cNvPr id="54" name="Rectangle 53">
                  <a:extLst>
                    <a:ext uri="{FF2B5EF4-FFF2-40B4-BE49-F238E27FC236}">
                      <a16:creationId xmlns:a16="http://schemas.microsoft.com/office/drawing/2014/main" id="{38B73863-66CB-82FC-3DA2-4463B394E8D0}"/>
                    </a:ext>
                  </a:extLst>
                </p:cNvPr>
                <p:cNvSpPr/>
                <p:nvPr/>
              </p:nvSpPr>
              <p:spPr>
                <a:xfrm>
                  <a:off x="2886752" y="3065330"/>
                  <a:ext cx="1052286" cy="767946"/>
                </a:xfrm>
                <a:prstGeom prst="rect">
                  <a:avLst/>
                </a:prstGeom>
                <a:solidFill>
                  <a:srgbClr val="93C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93C460</a:t>
                  </a:r>
                </a:p>
              </p:txBody>
            </p:sp>
            <p:sp>
              <p:nvSpPr>
                <p:cNvPr id="55" name="Rectangle 54">
                  <a:extLst>
                    <a:ext uri="{FF2B5EF4-FFF2-40B4-BE49-F238E27FC236}">
                      <a16:creationId xmlns:a16="http://schemas.microsoft.com/office/drawing/2014/main" id="{5CE756CE-796E-9693-955C-800C364EB02B}"/>
                    </a:ext>
                  </a:extLst>
                </p:cNvPr>
                <p:cNvSpPr/>
                <p:nvPr/>
              </p:nvSpPr>
              <p:spPr>
                <a:xfrm>
                  <a:off x="3939038" y="3065330"/>
                  <a:ext cx="1052286" cy="767946"/>
                </a:xfrm>
                <a:prstGeom prst="rect">
                  <a:avLst/>
                </a:prstGeom>
                <a:solidFill>
                  <a:srgbClr val="5778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577835</a:t>
                  </a:r>
                </a:p>
              </p:txBody>
            </p:sp>
            <p:sp>
              <p:nvSpPr>
                <p:cNvPr id="56" name="Rectangle 55">
                  <a:extLst>
                    <a:ext uri="{FF2B5EF4-FFF2-40B4-BE49-F238E27FC236}">
                      <a16:creationId xmlns:a16="http://schemas.microsoft.com/office/drawing/2014/main" id="{20280337-4A30-1966-1B8E-18C813414030}"/>
                    </a:ext>
                  </a:extLst>
                </p:cNvPr>
                <p:cNvSpPr/>
                <p:nvPr/>
              </p:nvSpPr>
              <p:spPr>
                <a:xfrm>
                  <a:off x="4991324" y="306533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57" name="Rectangle 56">
                  <a:extLst>
                    <a:ext uri="{FF2B5EF4-FFF2-40B4-BE49-F238E27FC236}">
                      <a16:creationId xmlns:a16="http://schemas.microsoft.com/office/drawing/2014/main" id="{BEFF8599-24AB-DBDE-B6FE-6804F6BF60FE}"/>
                    </a:ext>
                  </a:extLst>
                </p:cNvPr>
                <p:cNvSpPr/>
                <p:nvPr/>
              </p:nvSpPr>
              <p:spPr>
                <a:xfrm>
                  <a:off x="6043610" y="3065330"/>
                  <a:ext cx="1052286" cy="767946"/>
                </a:xfrm>
                <a:prstGeom prst="rect">
                  <a:avLst/>
                </a:prstGeom>
                <a:solidFill>
                  <a:srgbClr val="39C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39C49D</a:t>
                  </a:r>
                </a:p>
              </p:txBody>
            </p:sp>
            <p:sp>
              <p:nvSpPr>
                <p:cNvPr id="58" name="Rectangle 57">
                  <a:extLst>
                    <a:ext uri="{FF2B5EF4-FFF2-40B4-BE49-F238E27FC236}">
                      <a16:creationId xmlns:a16="http://schemas.microsoft.com/office/drawing/2014/main" id="{4E87E25F-095F-A411-7601-AB7D58773E43}"/>
                    </a:ext>
                  </a:extLst>
                </p:cNvPr>
                <p:cNvSpPr/>
                <p:nvPr/>
              </p:nvSpPr>
              <p:spPr>
                <a:xfrm>
                  <a:off x="7095896" y="3065330"/>
                  <a:ext cx="1052286" cy="767946"/>
                </a:xfrm>
                <a:prstGeom prst="rect">
                  <a:avLst/>
                </a:prstGeom>
                <a:solidFill>
                  <a:srgbClr val="297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297861</a:t>
                  </a:r>
                </a:p>
              </p:txBody>
            </p:sp>
          </p:grpSp>
        </p:grpSp>
        <p:grpSp>
          <p:nvGrpSpPr>
            <p:cNvPr id="16" name="Group 15">
              <a:extLst>
                <a:ext uri="{FF2B5EF4-FFF2-40B4-BE49-F238E27FC236}">
                  <a16:creationId xmlns:a16="http://schemas.microsoft.com/office/drawing/2014/main" id="{17EE51AD-7BF0-F187-9432-CF64BF0C805D}"/>
                </a:ext>
              </a:extLst>
            </p:cNvPr>
            <p:cNvGrpSpPr/>
            <p:nvPr/>
          </p:nvGrpSpPr>
          <p:grpSpPr>
            <a:xfrm>
              <a:off x="0" y="3806285"/>
              <a:ext cx="8148182" cy="767946"/>
              <a:chOff x="0" y="3818185"/>
              <a:chExt cx="8148182" cy="767946"/>
            </a:xfrm>
          </p:grpSpPr>
          <p:sp>
            <p:nvSpPr>
              <p:cNvPr id="120" name="TextBox 119">
                <a:extLst>
                  <a:ext uri="{FF2B5EF4-FFF2-40B4-BE49-F238E27FC236}">
                    <a16:creationId xmlns:a16="http://schemas.microsoft.com/office/drawing/2014/main" id="{8E75E6D6-3F81-DB00-AA8D-9A0B5659E7E1}"/>
                  </a:ext>
                </a:extLst>
              </p:cNvPr>
              <p:cNvSpPr txBox="1"/>
              <p:nvPr/>
            </p:nvSpPr>
            <p:spPr>
              <a:xfrm>
                <a:off x="0" y="4017492"/>
                <a:ext cx="28867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Double Split Complementary</a:t>
                </a:r>
              </a:p>
            </p:txBody>
          </p:sp>
          <p:grpSp>
            <p:nvGrpSpPr>
              <p:cNvPr id="15" name="Group 14">
                <a:extLst>
                  <a:ext uri="{FF2B5EF4-FFF2-40B4-BE49-F238E27FC236}">
                    <a16:creationId xmlns:a16="http://schemas.microsoft.com/office/drawing/2014/main" id="{502656E8-6F0F-E6A6-6B7B-FA03CC92A000}"/>
                  </a:ext>
                </a:extLst>
              </p:cNvPr>
              <p:cNvGrpSpPr/>
              <p:nvPr/>
            </p:nvGrpSpPr>
            <p:grpSpPr>
              <a:xfrm>
                <a:off x="2886752" y="3818185"/>
                <a:ext cx="5261430" cy="767946"/>
                <a:chOff x="2886752" y="3818185"/>
                <a:chExt cx="5261430" cy="767946"/>
              </a:xfrm>
            </p:grpSpPr>
            <p:sp>
              <p:nvSpPr>
                <p:cNvPr id="61" name="Rectangle 60">
                  <a:extLst>
                    <a:ext uri="{FF2B5EF4-FFF2-40B4-BE49-F238E27FC236}">
                      <a16:creationId xmlns:a16="http://schemas.microsoft.com/office/drawing/2014/main" id="{B67F18CE-C55F-FF2D-E5DB-F49026C6FED6}"/>
                    </a:ext>
                  </a:extLst>
                </p:cNvPr>
                <p:cNvSpPr/>
                <p:nvPr/>
              </p:nvSpPr>
              <p:spPr>
                <a:xfrm>
                  <a:off x="3939038" y="3818185"/>
                  <a:ext cx="1052286" cy="767946"/>
                </a:xfrm>
                <a:prstGeom prst="rect">
                  <a:avLst/>
                </a:prstGeom>
                <a:solidFill>
                  <a:srgbClr val="5A7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5A783B</a:t>
                  </a:r>
                </a:p>
              </p:txBody>
            </p:sp>
            <p:sp>
              <p:nvSpPr>
                <p:cNvPr id="62" name="Rectangle 61">
                  <a:extLst>
                    <a:ext uri="{FF2B5EF4-FFF2-40B4-BE49-F238E27FC236}">
                      <a16:creationId xmlns:a16="http://schemas.microsoft.com/office/drawing/2014/main" id="{346DDAC6-9195-BE23-CE16-61230EDC1F4E}"/>
                    </a:ext>
                  </a:extLst>
                </p:cNvPr>
                <p:cNvSpPr/>
                <p:nvPr/>
              </p:nvSpPr>
              <p:spPr>
                <a:xfrm>
                  <a:off x="4991324" y="3818185"/>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63" name="Rectangle 62">
                  <a:extLst>
                    <a:ext uri="{FF2B5EF4-FFF2-40B4-BE49-F238E27FC236}">
                      <a16:creationId xmlns:a16="http://schemas.microsoft.com/office/drawing/2014/main" id="{AF642DED-B07F-625C-A094-D8F92646B737}"/>
                    </a:ext>
                  </a:extLst>
                </p:cNvPr>
                <p:cNvSpPr/>
                <p:nvPr/>
              </p:nvSpPr>
              <p:spPr>
                <a:xfrm>
                  <a:off x="6043610" y="3818185"/>
                  <a:ext cx="1052286" cy="767946"/>
                </a:xfrm>
                <a:prstGeom prst="rect">
                  <a:avLst/>
                </a:prstGeom>
                <a:solidFill>
                  <a:srgbClr val="237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237860</a:t>
                  </a:r>
                </a:p>
              </p:txBody>
            </p:sp>
            <p:sp>
              <p:nvSpPr>
                <p:cNvPr id="64" name="Rectangle 63">
                  <a:extLst>
                    <a:ext uri="{FF2B5EF4-FFF2-40B4-BE49-F238E27FC236}">
                      <a16:creationId xmlns:a16="http://schemas.microsoft.com/office/drawing/2014/main" id="{26C79B70-1976-D9BB-8CBA-91CBA1C8E423}"/>
                    </a:ext>
                  </a:extLst>
                </p:cNvPr>
                <p:cNvSpPr/>
                <p:nvPr/>
              </p:nvSpPr>
              <p:spPr>
                <a:xfrm>
                  <a:off x="7095896" y="3818185"/>
                  <a:ext cx="1052286" cy="767946"/>
                </a:xfrm>
                <a:prstGeom prst="rect">
                  <a:avLst/>
                </a:prstGeom>
                <a:solidFill>
                  <a:srgbClr val="6E2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6E2978</a:t>
                  </a:r>
                </a:p>
              </p:txBody>
            </p:sp>
            <p:sp>
              <p:nvSpPr>
                <p:cNvPr id="95" name="Rectangle 94">
                  <a:extLst>
                    <a:ext uri="{FF2B5EF4-FFF2-40B4-BE49-F238E27FC236}">
                      <a16:creationId xmlns:a16="http://schemas.microsoft.com/office/drawing/2014/main" id="{09F91947-0CFD-E4D1-9457-37A0EF147D58}"/>
                    </a:ext>
                  </a:extLst>
                </p:cNvPr>
                <p:cNvSpPr/>
                <p:nvPr/>
              </p:nvSpPr>
              <p:spPr>
                <a:xfrm>
                  <a:off x="2886752" y="3818185"/>
                  <a:ext cx="1052286" cy="767946"/>
                </a:xfrm>
                <a:prstGeom prst="rect">
                  <a:avLst/>
                </a:prstGeom>
                <a:solidFill>
                  <a:srgbClr val="784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784435</a:t>
                  </a:r>
                </a:p>
              </p:txBody>
            </p:sp>
          </p:grpSp>
        </p:grpSp>
        <p:grpSp>
          <p:nvGrpSpPr>
            <p:cNvPr id="18" name="Group 17">
              <a:extLst>
                <a:ext uri="{FF2B5EF4-FFF2-40B4-BE49-F238E27FC236}">
                  <a16:creationId xmlns:a16="http://schemas.microsoft.com/office/drawing/2014/main" id="{C355F1CD-E3FD-776D-2F8E-7F21A58C68D7}"/>
                </a:ext>
              </a:extLst>
            </p:cNvPr>
            <p:cNvGrpSpPr/>
            <p:nvPr/>
          </p:nvGrpSpPr>
          <p:grpSpPr>
            <a:xfrm>
              <a:off x="2049472" y="4567542"/>
              <a:ext cx="6098710" cy="767946"/>
              <a:chOff x="2049472" y="4584346"/>
              <a:chExt cx="6098710" cy="767946"/>
            </a:xfrm>
          </p:grpSpPr>
          <p:sp>
            <p:nvSpPr>
              <p:cNvPr id="121" name="TextBox 120">
                <a:extLst>
                  <a:ext uri="{FF2B5EF4-FFF2-40B4-BE49-F238E27FC236}">
                    <a16:creationId xmlns:a16="http://schemas.microsoft.com/office/drawing/2014/main" id="{054E64A9-15FF-9729-B4F1-63A52F758AC1}"/>
                  </a:ext>
                </a:extLst>
              </p:cNvPr>
              <p:cNvSpPr txBox="1"/>
              <p:nvPr/>
            </p:nvSpPr>
            <p:spPr>
              <a:xfrm>
                <a:off x="2049472" y="4783653"/>
                <a:ext cx="8372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Square</a:t>
                </a:r>
              </a:p>
            </p:txBody>
          </p:sp>
          <p:grpSp>
            <p:nvGrpSpPr>
              <p:cNvPr id="17" name="Group 16">
                <a:extLst>
                  <a:ext uri="{FF2B5EF4-FFF2-40B4-BE49-F238E27FC236}">
                    <a16:creationId xmlns:a16="http://schemas.microsoft.com/office/drawing/2014/main" id="{2D18D542-A96E-1C03-3451-9696D8BFB24C}"/>
                  </a:ext>
                </a:extLst>
              </p:cNvPr>
              <p:cNvGrpSpPr/>
              <p:nvPr/>
            </p:nvGrpSpPr>
            <p:grpSpPr>
              <a:xfrm>
                <a:off x="2886752" y="4584346"/>
                <a:ext cx="5261430" cy="767946"/>
                <a:chOff x="2886752" y="4584346"/>
                <a:chExt cx="5261430" cy="767946"/>
              </a:xfrm>
            </p:grpSpPr>
            <p:sp>
              <p:nvSpPr>
                <p:cNvPr id="67" name="Rectangle 66">
                  <a:extLst>
                    <a:ext uri="{FF2B5EF4-FFF2-40B4-BE49-F238E27FC236}">
                      <a16:creationId xmlns:a16="http://schemas.microsoft.com/office/drawing/2014/main" id="{B5FF6850-35BC-9F53-E66E-B30F113E8A29}"/>
                    </a:ext>
                  </a:extLst>
                </p:cNvPr>
                <p:cNvSpPr/>
                <p:nvPr/>
              </p:nvSpPr>
              <p:spPr>
                <a:xfrm>
                  <a:off x="3939038" y="4584346"/>
                  <a:ext cx="1052286" cy="767946"/>
                </a:xfrm>
                <a:prstGeom prst="rect">
                  <a:avLst/>
                </a:prstGeom>
                <a:solidFill>
                  <a:srgbClr val="786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78683b</a:t>
                  </a:r>
                </a:p>
              </p:txBody>
            </p:sp>
            <p:sp>
              <p:nvSpPr>
                <p:cNvPr id="68" name="Rectangle 67">
                  <a:extLst>
                    <a:ext uri="{FF2B5EF4-FFF2-40B4-BE49-F238E27FC236}">
                      <a16:creationId xmlns:a16="http://schemas.microsoft.com/office/drawing/2014/main" id="{765DB685-AE86-0B5C-5F0E-14A7F2B1F26C}"/>
                    </a:ext>
                  </a:extLst>
                </p:cNvPr>
                <p:cNvSpPr/>
                <p:nvPr/>
              </p:nvSpPr>
              <p:spPr>
                <a:xfrm>
                  <a:off x="4991324" y="4584346"/>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69" name="Rectangle 68">
                  <a:extLst>
                    <a:ext uri="{FF2B5EF4-FFF2-40B4-BE49-F238E27FC236}">
                      <a16:creationId xmlns:a16="http://schemas.microsoft.com/office/drawing/2014/main" id="{FB6FB35B-07D8-D25B-6A67-F66366281703}"/>
                    </a:ext>
                  </a:extLst>
                </p:cNvPr>
                <p:cNvSpPr/>
                <p:nvPr/>
              </p:nvSpPr>
              <p:spPr>
                <a:xfrm>
                  <a:off x="6043610" y="4584346"/>
                  <a:ext cx="1052286" cy="767946"/>
                </a:xfrm>
                <a:prstGeom prst="rect">
                  <a:avLst/>
                </a:prstGeom>
                <a:solidFill>
                  <a:srgbClr val="237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237830</a:t>
                  </a:r>
                </a:p>
              </p:txBody>
            </p:sp>
            <p:sp>
              <p:nvSpPr>
                <p:cNvPr id="70" name="Rectangle 69">
                  <a:extLst>
                    <a:ext uri="{FF2B5EF4-FFF2-40B4-BE49-F238E27FC236}">
                      <a16:creationId xmlns:a16="http://schemas.microsoft.com/office/drawing/2014/main" id="{539D7C4B-49EA-095B-DE60-0AD84F2C7B96}"/>
                    </a:ext>
                  </a:extLst>
                </p:cNvPr>
                <p:cNvSpPr/>
                <p:nvPr/>
              </p:nvSpPr>
              <p:spPr>
                <a:xfrm>
                  <a:off x="7095896" y="4584346"/>
                  <a:ext cx="1052286" cy="767946"/>
                </a:xfrm>
                <a:prstGeom prst="rect">
                  <a:avLst/>
                </a:prstGeom>
                <a:solidFill>
                  <a:srgbClr val="293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293978</a:t>
                  </a:r>
                </a:p>
              </p:txBody>
            </p:sp>
            <p:sp>
              <p:nvSpPr>
                <p:cNvPr id="96" name="Rectangle 95">
                  <a:extLst>
                    <a:ext uri="{FF2B5EF4-FFF2-40B4-BE49-F238E27FC236}">
                      <a16:creationId xmlns:a16="http://schemas.microsoft.com/office/drawing/2014/main" id="{935D78CF-97B2-F033-DF17-BB858F6F37B5}"/>
                    </a:ext>
                  </a:extLst>
                </p:cNvPr>
                <p:cNvSpPr/>
                <p:nvPr/>
              </p:nvSpPr>
              <p:spPr>
                <a:xfrm>
                  <a:off x="2886752" y="4584346"/>
                  <a:ext cx="1052286" cy="767946"/>
                </a:xfrm>
                <a:prstGeom prst="rect">
                  <a:avLst/>
                </a:prstGeom>
                <a:solidFill>
                  <a:srgbClr val="782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782337</a:t>
                  </a:r>
                </a:p>
              </p:txBody>
            </p:sp>
          </p:grpSp>
        </p:grpSp>
        <p:grpSp>
          <p:nvGrpSpPr>
            <p:cNvPr id="21" name="Group 20">
              <a:extLst>
                <a:ext uri="{FF2B5EF4-FFF2-40B4-BE49-F238E27FC236}">
                  <a16:creationId xmlns:a16="http://schemas.microsoft.com/office/drawing/2014/main" id="{10C581B6-C628-714A-8895-C790B0296028}"/>
                </a:ext>
              </a:extLst>
            </p:cNvPr>
            <p:cNvGrpSpPr/>
            <p:nvPr/>
          </p:nvGrpSpPr>
          <p:grpSpPr>
            <a:xfrm>
              <a:off x="1663340" y="5328799"/>
              <a:ext cx="6484842" cy="767946"/>
              <a:chOff x="1663340" y="5337200"/>
              <a:chExt cx="6484842" cy="767946"/>
            </a:xfrm>
          </p:grpSpPr>
          <p:sp>
            <p:nvSpPr>
              <p:cNvPr id="122" name="TextBox 121">
                <a:extLst>
                  <a:ext uri="{FF2B5EF4-FFF2-40B4-BE49-F238E27FC236}">
                    <a16:creationId xmlns:a16="http://schemas.microsoft.com/office/drawing/2014/main" id="{B1B02CF8-50B0-8C8E-A478-7E74E6FD1E2A}"/>
                  </a:ext>
                </a:extLst>
              </p:cNvPr>
              <p:cNvSpPr txBox="1"/>
              <p:nvPr/>
            </p:nvSpPr>
            <p:spPr>
              <a:xfrm>
                <a:off x="1663340" y="5536507"/>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Compound</a:t>
                </a:r>
              </a:p>
            </p:txBody>
          </p:sp>
          <p:grpSp>
            <p:nvGrpSpPr>
              <p:cNvPr id="20" name="Group 19">
                <a:extLst>
                  <a:ext uri="{FF2B5EF4-FFF2-40B4-BE49-F238E27FC236}">
                    <a16:creationId xmlns:a16="http://schemas.microsoft.com/office/drawing/2014/main" id="{AC77FBCF-F66E-3A05-4A71-3889ABA195B8}"/>
                  </a:ext>
                </a:extLst>
              </p:cNvPr>
              <p:cNvGrpSpPr/>
              <p:nvPr/>
            </p:nvGrpSpPr>
            <p:grpSpPr>
              <a:xfrm>
                <a:off x="2886752" y="5337200"/>
                <a:ext cx="5261430" cy="767946"/>
                <a:chOff x="2886752" y="5337200"/>
                <a:chExt cx="5261430" cy="767946"/>
              </a:xfrm>
            </p:grpSpPr>
            <p:sp>
              <p:nvSpPr>
                <p:cNvPr id="73" name="Rectangle 72">
                  <a:extLst>
                    <a:ext uri="{FF2B5EF4-FFF2-40B4-BE49-F238E27FC236}">
                      <a16:creationId xmlns:a16="http://schemas.microsoft.com/office/drawing/2014/main" id="{92C0CC46-4E27-9FD4-0386-A44796CF135C}"/>
                    </a:ext>
                  </a:extLst>
                </p:cNvPr>
                <p:cNvSpPr/>
                <p:nvPr/>
              </p:nvSpPr>
              <p:spPr>
                <a:xfrm>
                  <a:off x="3939038" y="5337200"/>
                  <a:ext cx="1052286" cy="767946"/>
                </a:xfrm>
                <a:prstGeom prst="rect">
                  <a:avLst/>
                </a:prstGeom>
                <a:solidFill>
                  <a:srgbClr val="DEB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DEBAAF</a:t>
                  </a:r>
                </a:p>
              </p:txBody>
            </p:sp>
            <p:sp>
              <p:nvSpPr>
                <p:cNvPr id="74" name="Rectangle 73">
                  <a:extLst>
                    <a:ext uri="{FF2B5EF4-FFF2-40B4-BE49-F238E27FC236}">
                      <a16:creationId xmlns:a16="http://schemas.microsoft.com/office/drawing/2014/main" id="{12A90F40-7DAE-639E-AD1B-62730675792C}"/>
                    </a:ext>
                  </a:extLst>
                </p:cNvPr>
                <p:cNvSpPr/>
                <p:nvPr/>
              </p:nvSpPr>
              <p:spPr>
                <a:xfrm>
                  <a:off x="4991324" y="533720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75" name="Rectangle 74">
                  <a:extLst>
                    <a:ext uri="{FF2B5EF4-FFF2-40B4-BE49-F238E27FC236}">
                      <a16:creationId xmlns:a16="http://schemas.microsoft.com/office/drawing/2014/main" id="{905BEE70-8A73-8FF9-0F09-AD5D157D272E}"/>
                    </a:ext>
                  </a:extLst>
                </p:cNvPr>
                <p:cNvSpPr/>
                <p:nvPr/>
              </p:nvSpPr>
              <p:spPr>
                <a:xfrm>
                  <a:off x="6043610" y="5337200"/>
                  <a:ext cx="1052286" cy="767946"/>
                </a:xfrm>
                <a:prstGeom prst="rect">
                  <a:avLst/>
                </a:prstGeom>
                <a:solidFill>
                  <a:srgbClr val="5D8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5D8555</a:t>
                  </a:r>
                </a:p>
              </p:txBody>
            </p:sp>
            <p:sp>
              <p:nvSpPr>
                <p:cNvPr id="76" name="Rectangle 75">
                  <a:extLst>
                    <a:ext uri="{FF2B5EF4-FFF2-40B4-BE49-F238E27FC236}">
                      <a16:creationId xmlns:a16="http://schemas.microsoft.com/office/drawing/2014/main" id="{AD903841-9E79-9D84-9A25-A82B4A574F3F}"/>
                    </a:ext>
                  </a:extLst>
                </p:cNvPr>
                <p:cNvSpPr/>
                <p:nvPr/>
              </p:nvSpPr>
              <p:spPr>
                <a:xfrm>
                  <a:off x="7095896" y="5337200"/>
                  <a:ext cx="1052286" cy="767946"/>
                </a:xfrm>
                <a:prstGeom prst="rect">
                  <a:avLst/>
                </a:prstGeom>
                <a:solidFill>
                  <a:srgbClr val="70A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70AB32</a:t>
                  </a:r>
                </a:p>
              </p:txBody>
            </p:sp>
            <p:sp>
              <p:nvSpPr>
                <p:cNvPr id="97" name="Rectangle 96">
                  <a:extLst>
                    <a:ext uri="{FF2B5EF4-FFF2-40B4-BE49-F238E27FC236}">
                      <a16:creationId xmlns:a16="http://schemas.microsoft.com/office/drawing/2014/main" id="{3153B652-396C-F340-384B-C00800AAB3AC}"/>
                    </a:ext>
                  </a:extLst>
                </p:cNvPr>
                <p:cNvSpPr/>
                <p:nvPr/>
              </p:nvSpPr>
              <p:spPr>
                <a:xfrm>
                  <a:off x="2886752" y="5337200"/>
                  <a:ext cx="1052286" cy="767946"/>
                </a:xfrm>
                <a:prstGeom prst="rect">
                  <a:avLst/>
                </a:prstGeom>
                <a:solidFill>
                  <a:srgbClr val="AB4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AB4D32</a:t>
                  </a:r>
                </a:p>
              </p:txBody>
            </p:sp>
          </p:grpSp>
        </p:grpSp>
        <p:grpSp>
          <p:nvGrpSpPr>
            <p:cNvPr id="27" name="Group 26">
              <a:extLst>
                <a:ext uri="{FF2B5EF4-FFF2-40B4-BE49-F238E27FC236}">
                  <a16:creationId xmlns:a16="http://schemas.microsoft.com/office/drawing/2014/main" id="{EE6BDBCA-BD65-D80D-1041-778FA170ACF6}"/>
                </a:ext>
              </a:extLst>
            </p:cNvPr>
            <p:cNvGrpSpPr/>
            <p:nvPr/>
          </p:nvGrpSpPr>
          <p:grpSpPr>
            <a:xfrm>
              <a:off x="2036839" y="6090054"/>
              <a:ext cx="6111343" cy="767946"/>
              <a:chOff x="2036839" y="6090055"/>
              <a:chExt cx="6111343" cy="767946"/>
            </a:xfrm>
          </p:grpSpPr>
          <p:sp>
            <p:nvSpPr>
              <p:cNvPr id="123" name="TextBox 122">
                <a:extLst>
                  <a:ext uri="{FF2B5EF4-FFF2-40B4-BE49-F238E27FC236}">
                    <a16:creationId xmlns:a16="http://schemas.microsoft.com/office/drawing/2014/main" id="{63D14080-C93C-0548-A898-DD00F53D9ACB}"/>
                  </a:ext>
                </a:extLst>
              </p:cNvPr>
              <p:cNvSpPr txBox="1"/>
              <p:nvPr/>
            </p:nvSpPr>
            <p:spPr>
              <a:xfrm>
                <a:off x="2036839" y="6289362"/>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Shades</a:t>
                </a:r>
              </a:p>
            </p:txBody>
          </p:sp>
          <p:grpSp>
            <p:nvGrpSpPr>
              <p:cNvPr id="26" name="Group 25">
                <a:extLst>
                  <a:ext uri="{FF2B5EF4-FFF2-40B4-BE49-F238E27FC236}">
                    <a16:creationId xmlns:a16="http://schemas.microsoft.com/office/drawing/2014/main" id="{27794864-3BDF-4DE0-7132-B962991393CB}"/>
                  </a:ext>
                </a:extLst>
              </p:cNvPr>
              <p:cNvGrpSpPr/>
              <p:nvPr/>
            </p:nvGrpSpPr>
            <p:grpSpPr>
              <a:xfrm>
                <a:off x="2886752" y="6090055"/>
                <a:ext cx="5261430" cy="767946"/>
                <a:chOff x="2886752" y="6090055"/>
                <a:chExt cx="5261430" cy="767946"/>
              </a:xfrm>
            </p:grpSpPr>
            <p:sp>
              <p:nvSpPr>
                <p:cNvPr id="79" name="Rectangle 78">
                  <a:extLst>
                    <a:ext uri="{FF2B5EF4-FFF2-40B4-BE49-F238E27FC236}">
                      <a16:creationId xmlns:a16="http://schemas.microsoft.com/office/drawing/2014/main" id="{1639EC5D-E5CB-B060-7417-EA6A0A602BB5}"/>
                    </a:ext>
                  </a:extLst>
                </p:cNvPr>
                <p:cNvSpPr/>
                <p:nvPr/>
              </p:nvSpPr>
              <p:spPr>
                <a:xfrm>
                  <a:off x="3939038" y="6090055"/>
                  <a:ext cx="1052286" cy="767946"/>
                </a:xfrm>
                <a:prstGeom prst="rect">
                  <a:avLst/>
                </a:prstGeom>
                <a:solidFill>
                  <a:srgbClr val="C4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C44D69</a:t>
                  </a:r>
                </a:p>
              </p:txBody>
            </p:sp>
            <p:sp>
              <p:nvSpPr>
                <p:cNvPr id="80" name="Rectangle 79">
                  <a:extLst>
                    <a:ext uri="{FF2B5EF4-FFF2-40B4-BE49-F238E27FC236}">
                      <a16:creationId xmlns:a16="http://schemas.microsoft.com/office/drawing/2014/main" id="{85B2E76E-C259-EA52-810C-ECEED4BE7CDB}"/>
                    </a:ext>
                  </a:extLst>
                </p:cNvPr>
                <p:cNvSpPr/>
                <p:nvPr/>
              </p:nvSpPr>
              <p:spPr>
                <a:xfrm>
                  <a:off x="4991324" y="6090055"/>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81" name="Rectangle 80">
                  <a:extLst>
                    <a:ext uri="{FF2B5EF4-FFF2-40B4-BE49-F238E27FC236}">
                      <a16:creationId xmlns:a16="http://schemas.microsoft.com/office/drawing/2014/main" id="{287E33E5-D49B-E7E9-CCE2-71B3C355E4D2}"/>
                    </a:ext>
                  </a:extLst>
                </p:cNvPr>
                <p:cNvSpPr/>
                <p:nvPr/>
              </p:nvSpPr>
              <p:spPr>
                <a:xfrm>
                  <a:off x="6043610" y="6090055"/>
                  <a:ext cx="1052286" cy="767946"/>
                </a:xfrm>
                <a:prstGeom prst="rect">
                  <a:avLst/>
                </a:prstGeom>
                <a:solidFill>
                  <a:srgbClr val="8534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853447</a:t>
                  </a:r>
                </a:p>
              </p:txBody>
            </p:sp>
            <p:sp>
              <p:nvSpPr>
                <p:cNvPr id="82" name="Rectangle 81">
                  <a:extLst>
                    <a:ext uri="{FF2B5EF4-FFF2-40B4-BE49-F238E27FC236}">
                      <a16:creationId xmlns:a16="http://schemas.microsoft.com/office/drawing/2014/main" id="{5BBE9A41-8BA1-053C-7449-6E314078194E}"/>
                    </a:ext>
                  </a:extLst>
                </p:cNvPr>
                <p:cNvSpPr/>
                <p:nvPr/>
              </p:nvSpPr>
              <p:spPr>
                <a:xfrm>
                  <a:off x="7095896" y="6090055"/>
                  <a:ext cx="1052286" cy="767946"/>
                </a:xfrm>
                <a:prstGeom prst="rect">
                  <a:avLst/>
                </a:prstGeom>
                <a:solidFill>
                  <a:srgbClr val="5E2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5E2532</a:t>
                  </a:r>
                </a:p>
              </p:txBody>
            </p:sp>
            <p:sp>
              <p:nvSpPr>
                <p:cNvPr id="98" name="Rectangle 97">
                  <a:extLst>
                    <a:ext uri="{FF2B5EF4-FFF2-40B4-BE49-F238E27FC236}">
                      <a16:creationId xmlns:a16="http://schemas.microsoft.com/office/drawing/2014/main" id="{67D70B6A-DFC7-CC19-CB0E-B861C5CF4652}"/>
                    </a:ext>
                  </a:extLst>
                </p:cNvPr>
                <p:cNvSpPr/>
                <p:nvPr/>
              </p:nvSpPr>
              <p:spPr>
                <a:xfrm>
                  <a:off x="2886752" y="6090055"/>
                  <a:ext cx="1052286" cy="767946"/>
                </a:xfrm>
                <a:prstGeom prst="rect">
                  <a:avLst/>
                </a:prstGeom>
                <a:solidFill>
                  <a:srgbClr val="381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38161E</a:t>
                  </a:r>
                </a:p>
              </p:txBody>
            </p:sp>
          </p:grpSp>
        </p:grpSp>
      </p:grpSp>
      <p:sp>
        <p:nvSpPr>
          <p:cNvPr id="6" name="Footer Placeholder 5">
            <a:extLst>
              <a:ext uri="{FF2B5EF4-FFF2-40B4-BE49-F238E27FC236}">
                <a16:creationId xmlns:a16="http://schemas.microsoft.com/office/drawing/2014/main" id="{B2D52BE9-2CE1-996F-7B35-C668B833F894}"/>
              </a:ext>
            </a:extLst>
          </p:cNvPr>
          <p:cNvSpPr>
            <a:spLocks noGrp="1"/>
          </p:cNvSpPr>
          <p:nvPr>
            <p:ph type="ftr" sz="quarter" idx="11"/>
          </p:nvPr>
        </p:nvSpPr>
        <p:spPr/>
        <p:txBody>
          <a:bodyPr/>
          <a:lstStyle/>
          <a:p>
            <a:endParaRPr lang="en-US"/>
          </a:p>
        </p:txBody>
      </p:sp>
      <p:sp>
        <p:nvSpPr>
          <p:cNvPr id="29" name="Slide Number Placeholder 28">
            <a:extLst>
              <a:ext uri="{FF2B5EF4-FFF2-40B4-BE49-F238E27FC236}">
                <a16:creationId xmlns:a16="http://schemas.microsoft.com/office/drawing/2014/main" id="{83DE205B-AB8D-FD4A-5969-751CDC36FF6E}"/>
              </a:ext>
            </a:extLst>
          </p:cNvPr>
          <p:cNvSpPr>
            <a:spLocks noGrp="1"/>
          </p:cNvSpPr>
          <p:nvPr>
            <p:ph type="sldNum" sz="quarter" idx="12"/>
          </p:nvPr>
        </p:nvSpPr>
        <p:spPr/>
        <p:txBody>
          <a:bodyPr/>
          <a:lstStyle/>
          <a:p>
            <a:fld id="{A5AEF524-62EC-C340-82A1-9F47B6C43E55}" type="slidenum">
              <a:rPr lang="en-US" smtClean="0"/>
              <a:pPr/>
              <a:t>29</a:t>
            </a:fld>
            <a:endParaRPr lang="en-US"/>
          </a:p>
        </p:txBody>
      </p:sp>
      <p:sp>
        <p:nvSpPr>
          <p:cNvPr id="35" name="Text Placeholder 34">
            <a:extLst>
              <a:ext uri="{FF2B5EF4-FFF2-40B4-BE49-F238E27FC236}">
                <a16:creationId xmlns:a16="http://schemas.microsoft.com/office/drawing/2014/main" id="{1C4EA238-9611-6646-651D-7A221C4B2961}"/>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041651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E5A90A-1636-E6D0-243C-E825A95B05AE}"/>
              </a:ext>
            </a:extLst>
          </p:cNvPr>
          <p:cNvSpPr>
            <a:spLocks noGrp="1"/>
          </p:cNvSpPr>
          <p:nvPr>
            <p:ph type="title"/>
          </p:nvPr>
        </p:nvSpPr>
        <p:spPr>
          <a:xfrm>
            <a:off x="489625" y="505838"/>
            <a:ext cx="9721175" cy="700872"/>
          </a:xfrm>
        </p:spPr>
        <p:txBody>
          <a:bodyPr/>
          <a:lstStyle/>
          <a:p>
            <a:r>
              <a:rPr lang="en-US"/>
              <a:t>Sponsor and Advisor</a:t>
            </a:r>
          </a:p>
        </p:txBody>
      </p:sp>
      <p:sp>
        <p:nvSpPr>
          <p:cNvPr id="4" name="Slide Number Placeholder 3">
            <a:extLst>
              <a:ext uri="{FF2B5EF4-FFF2-40B4-BE49-F238E27FC236}">
                <a16:creationId xmlns:a16="http://schemas.microsoft.com/office/drawing/2014/main" id="{6077AF4D-350E-6743-A68A-5D94671DA77D}"/>
              </a:ext>
            </a:extLst>
          </p:cNvPr>
          <p:cNvSpPr>
            <a:spLocks noGrp="1"/>
          </p:cNvSpPr>
          <p:nvPr>
            <p:ph type="sldNum" sz="quarter" idx="10"/>
          </p:nvPr>
        </p:nvSpPr>
        <p:spPr/>
        <p:txBody>
          <a:bodyPr/>
          <a:lstStyle/>
          <a:p>
            <a:fld id="{A5AEF524-62EC-C340-82A1-9F47B6C43E55}" type="slidenum">
              <a:rPr lang="en-US" smtClean="0"/>
              <a:t>3</a:t>
            </a:fld>
            <a:endParaRPr lang="en-US"/>
          </a:p>
        </p:txBody>
      </p:sp>
      <p:sp>
        <p:nvSpPr>
          <p:cNvPr id="3" name="Footer Placeholder 2">
            <a:extLst>
              <a:ext uri="{FF2B5EF4-FFF2-40B4-BE49-F238E27FC236}">
                <a16:creationId xmlns:a16="http://schemas.microsoft.com/office/drawing/2014/main" id="{CD6D1F7D-444B-332F-E636-7890E439C252}"/>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pic>
        <p:nvPicPr>
          <p:cNvPr id="5" name="Picture Placeholder 4" descr="A person in a suit&#10;&#10;Description automatically generated">
            <a:extLst>
              <a:ext uri="{FF2B5EF4-FFF2-40B4-BE49-F238E27FC236}">
                <a16:creationId xmlns:a16="http://schemas.microsoft.com/office/drawing/2014/main" id="{9E5A5A17-EA82-3AFD-6353-9B6AAA636671}"/>
              </a:ext>
            </a:extLst>
          </p:cNvPr>
          <p:cNvPicPr>
            <a:picLocks noGrp="1" noChangeAspect="1"/>
          </p:cNvPicPr>
          <p:nvPr>
            <p:ph type="pic" sz="quarter" idx="13"/>
          </p:nvPr>
        </p:nvPicPr>
        <p:blipFill>
          <a:blip r:embed="rId3"/>
          <a:srcRect l="4332" r="4332"/>
          <a:stretch/>
        </p:blipFill>
        <p:spPr>
          <a:xfrm>
            <a:off x="4094312" y="2063721"/>
            <a:ext cx="2434133" cy="3596024"/>
          </a:xfrm>
        </p:spPr>
      </p:pic>
      <p:sp>
        <p:nvSpPr>
          <p:cNvPr id="9" name="Text Placeholder 8">
            <a:extLst>
              <a:ext uri="{FF2B5EF4-FFF2-40B4-BE49-F238E27FC236}">
                <a16:creationId xmlns:a16="http://schemas.microsoft.com/office/drawing/2014/main" id="{BF4D869D-E7CE-1E30-B25B-7B1B6F6A8247}"/>
              </a:ext>
            </a:extLst>
          </p:cNvPr>
          <p:cNvSpPr>
            <a:spLocks noGrp="1"/>
          </p:cNvSpPr>
          <p:nvPr>
            <p:ph type="body" sz="quarter" idx="14"/>
          </p:nvPr>
        </p:nvSpPr>
        <p:spPr>
          <a:xfrm>
            <a:off x="4094312" y="5663167"/>
            <a:ext cx="2434133" cy="498598"/>
          </a:xfrm>
        </p:spPr>
        <p:txBody>
          <a:bodyPr vert="horz" wrap="square" lIns="0" tIns="0" rIns="0" bIns="0" rtlCol="0" anchor="t">
            <a:spAutoFit/>
          </a:bodyPr>
          <a:lstStyle/>
          <a:p>
            <a:r>
              <a:rPr lang="en-US" b="1">
                <a:ea typeface="Calibri"/>
                <a:cs typeface="Calibri"/>
              </a:rPr>
              <a:t>Sponsor</a:t>
            </a:r>
          </a:p>
          <a:p>
            <a:r>
              <a:rPr lang="en-US">
                <a:ea typeface="Calibri"/>
                <a:cs typeface="Calibri"/>
              </a:rPr>
              <a:t>Dr. Camilo </a:t>
            </a:r>
            <a:r>
              <a:rPr lang="en-US" err="1">
                <a:ea typeface="Calibri"/>
                <a:cs typeface="Calibri"/>
              </a:rPr>
              <a:t>Ordoñez</a:t>
            </a:r>
            <a:endParaRPr lang="en-US">
              <a:ea typeface="Calibri"/>
              <a:cs typeface="Calibri"/>
            </a:endParaRPr>
          </a:p>
        </p:txBody>
      </p:sp>
      <p:pic>
        <p:nvPicPr>
          <p:cNvPr id="6" name="Picture Placeholder 5" descr="A person smiling at the camera&#10;&#10;Description automatically generated">
            <a:extLst>
              <a:ext uri="{FF2B5EF4-FFF2-40B4-BE49-F238E27FC236}">
                <a16:creationId xmlns:a16="http://schemas.microsoft.com/office/drawing/2014/main" id="{B420C87C-CBBB-2E3D-B2D6-02F94DA8130C}"/>
              </a:ext>
            </a:extLst>
          </p:cNvPr>
          <p:cNvPicPr>
            <a:picLocks noGrp="1" noChangeAspect="1"/>
          </p:cNvPicPr>
          <p:nvPr>
            <p:ph type="pic" sz="quarter" idx="18"/>
          </p:nvPr>
        </p:nvPicPr>
        <p:blipFill>
          <a:blip r:embed="rId4"/>
          <a:srcRect l="5052" r="5052"/>
          <a:stretch/>
        </p:blipFill>
        <p:spPr>
          <a:xfrm>
            <a:off x="7149655" y="2064783"/>
            <a:ext cx="2347458" cy="3541665"/>
          </a:xfrm>
        </p:spPr>
      </p:pic>
      <p:sp>
        <p:nvSpPr>
          <p:cNvPr id="12" name="Text Placeholder 11">
            <a:extLst>
              <a:ext uri="{FF2B5EF4-FFF2-40B4-BE49-F238E27FC236}">
                <a16:creationId xmlns:a16="http://schemas.microsoft.com/office/drawing/2014/main" id="{62690D1B-FE99-166D-1134-6AAF926879AF}"/>
              </a:ext>
            </a:extLst>
          </p:cNvPr>
          <p:cNvSpPr>
            <a:spLocks noGrp="1"/>
          </p:cNvSpPr>
          <p:nvPr>
            <p:ph type="body" sz="quarter" idx="20"/>
          </p:nvPr>
        </p:nvSpPr>
        <p:spPr>
          <a:xfrm>
            <a:off x="7106318" y="5659745"/>
            <a:ext cx="2347458" cy="498598"/>
          </a:xfrm>
        </p:spPr>
        <p:txBody>
          <a:bodyPr vert="horz" wrap="square" lIns="0" tIns="0" rIns="0" bIns="0" rtlCol="0" anchor="t">
            <a:spAutoFit/>
          </a:bodyPr>
          <a:lstStyle/>
          <a:p>
            <a:r>
              <a:rPr lang="en-US" b="1">
                <a:ea typeface="Calibri"/>
                <a:cs typeface="Calibri"/>
              </a:rPr>
              <a:t>Academic Advisor</a:t>
            </a:r>
            <a:endParaRPr lang="en-US">
              <a:ea typeface="Calibri"/>
              <a:cs typeface="Calibri"/>
            </a:endParaRPr>
          </a:p>
          <a:p>
            <a:r>
              <a:rPr lang="en-US">
                <a:ea typeface="Calibri"/>
                <a:cs typeface="Calibri"/>
              </a:rPr>
              <a:t>Dr. Shayne </a:t>
            </a:r>
            <a:r>
              <a:rPr lang="en-US" err="1">
                <a:ea typeface="Calibri"/>
                <a:cs typeface="Calibri"/>
              </a:rPr>
              <a:t>McConomy</a:t>
            </a:r>
            <a:endParaRPr lang="en-US" b="1">
              <a:ea typeface="Calibri"/>
              <a:cs typeface="Calibri"/>
            </a:endParaRPr>
          </a:p>
        </p:txBody>
      </p:sp>
      <p:sp>
        <p:nvSpPr>
          <p:cNvPr id="13" name="Text Placeholder 12">
            <a:extLst>
              <a:ext uri="{FF2B5EF4-FFF2-40B4-BE49-F238E27FC236}">
                <a16:creationId xmlns:a16="http://schemas.microsoft.com/office/drawing/2014/main" id="{7CDEF43E-6B8B-56FE-5891-51F7A5D21635}"/>
              </a:ext>
            </a:extLst>
          </p:cNvPr>
          <p:cNvSpPr>
            <a:spLocks noGrp="1"/>
          </p:cNvSpPr>
          <p:nvPr>
            <p:ph type="body" sz="quarter" idx="21"/>
          </p:nvPr>
        </p:nvSpPr>
        <p:spPr/>
        <p:txBody>
          <a:bodyPr/>
          <a:lstStyle/>
          <a:p>
            <a:r>
              <a:rPr lang="en-US"/>
              <a:t>Onyx Oh</a:t>
            </a:r>
          </a:p>
        </p:txBody>
      </p:sp>
      <p:pic>
        <p:nvPicPr>
          <p:cNvPr id="2050" name="Picture 2" descr="Rockwell Automation Opens Registration ...">
            <a:extLst>
              <a:ext uri="{FF2B5EF4-FFF2-40B4-BE49-F238E27FC236}">
                <a16:creationId xmlns:a16="http://schemas.microsoft.com/office/drawing/2014/main" id="{C36C0A76-BEE2-69FC-9EC9-02E7A5E9BBF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263" t="17485" r="17180" b="17748"/>
          <a:stretch/>
        </p:blipFill>
        <p:spPr bwMode="auto">
          <a:xfrm>
            <a:off x="533400" y="2431439"/>
            <a:ext cx="2939702" cy="2860588"/>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8">
            <a:extLst>
              <a:ext uri="{FF2B5EF4-FFF2-40B4-BE49-F238E27FC236}">
                <a16:creationId xmlns:a16="http://schemas.microsoft.com/office/drawing/2014/main" id="{89B06174-6EB6-5219-CC06-AB4DFABE7E02}"/>
              </a:ext>
            </a:extLst>
          </p:cNvPr>
          <p:cNvSpPr txBox="1">
            <a:spLocks/>
          </p:cNvSpPr>
          <p:nvPr/>
        </p:nvSpPr>
        <p:spPr>
          <a:xfrm>
            <a:off x="786184" y="5659745"/>
            <a:ext cx="2434133" cy="498598"/>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0"/>
              </a:spcBef>
              <a:buFont typeface="Arial" panose="020B0604020202020204" pitchFamily="34" charset="0"/>
              <a:buNone/>
              <a:defRPr lang="en-US" sz="1800" i="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ea typeface="Calibri"/>
                <a:cs typeface="Calibri"/>
              </a:rPr>
              <a:t>Industry Collaborator</a:t>
            </a:r>
          </a:p>
          <a:p>
            <a:r>
              <a:rPr lang="en-US">
                <a:ea typeface="Calibri"/>
                <a:cs typeface="Calibri"/>
              </a:rPr>
              <a:t>Rockwell Automation</a:t>
            </a:r>
          </a:p>
        </p:txBody>
      </p:sp>
    </p:spTree>
    <p:extLst>
      <p:ext uri="{BB962C8B-B14F-4D97-AF65-F5344CB8AC3E}">
        <p14:creationId xmlns:p14="http://schemas.microsoft.com/office/powerpoint/2010/main" val="1429566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122A303-F470-A1A3-A0B2-FDF931E94995}"/>
              </a:ext>
            </a:extLst>
          </p:cNvPr>
          <p:cNvSpPr/>
          <p:nvPr/>
        </p:nvSpPr>
        <p:spPr>
          <a:xfrm>
            <a:off x="8132064" y="3813048"/>
            <a:ext cx="4059936" cy="304495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solidFill>
                  <a:schemeClr val="tx1"/>
                </a:solidFill>
              </a:rPr>
              <a:t>B135 Stage Right</a:t>
            </a:r>
          </a:p>
        </p:txBody>
      </p:sp>
      <p:sp>
        <p:nvSpPr>
          <p:cNvPr id="7" name="Rectangle 6">
            <a:extLst>
              <a:ext uri="{FF2B5EF4-FFF2-40B4-BE49-F238E27FC236}">
                <a16:creationId xmlns:a16="http://schemas.microsoft.com/office/drawing/2014/main" id="{21FA137D-21FC-C5C4-71A5-15ED2D1D47C6}"/>
              </a:ext>
            </a:extLst>
          </p:cNvPr>
          <p:cNvSpPr/>
          <p:nvPr/>
        </p:nvSpPr>
        <p:spPr>
          <a:xfrm>
            <a:off x="0" y="0"/>
            <a:ext cx="9144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A105</a:t>
            </a:r>
          </a:p>
        </p:txBody>
      </p:sp>
      <p:sp>
        <p:nvSpPr>
          <p:cNvPr id="8" name="Rectangle 7">
            <a:extLst>
              <a:ext uri="{FF2B5EF4-FFF2-40B4-BE49-F238E27FC236}">
                <a16:creationId xmlns:a16="http://schemas.microsoft.com/office/drawing/2014/main" id="{F38CCCA1-4FCA-9B93-7FB0-5FA45AD5C5A4}"/>
              </a:ext>
            </a:extLst>
          </p:cNvPr>
          <p:cNvSpPr/>
          <p:nvPr/>
        </p:nvSpPr>
        <p:spPr>
          <a:xfrm>
            <a:off x="11277600" y="0"/>
            <a:ext cx="9144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A105</a:t>
            </a:r>
          </a:p>
        </p:txBody>
      </p:sp>
      <p:sp>
        <p:nvSpPr>
          <p:cNvPr id="21" name="Rectangle 20">
            <a:extLst>
              <a:ext uri="{FF2B5EF4-FFF2-40B4-BE49-F238E27FC236}">
                <a16:creationId xmlns:a16="http://schemas.microsoft.com/office/drawing/2014/main" id="{37CC434A-074E-A0B6-2179-E7302BEC684B}"/>
              </a:ext>
            </a:extLst>
          </p:cNvPr>
          <p:cNvSpPr/>
          <p:nvPr/>
        </p:nvSpPr>
        <p:spPr>
          <a:xfrm>
            <a:off x="5690614" y="3813048"/>
            <a:ext cx="2441448" cy="304495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t>B135 Stage Left</a:t>
            </a:r>
          </a:p>
        </p:txBody>
      </p:sp>
      <p:sp>
        <p:nvSpPr>
          <p:cNvPr id="9" name="Rectangle 8">
            <a:extLst>
              <a:ext uri="{FF2B5EF4-FFF2-40B4-BE49-F238E27FC236}">
                <a16:creationId xmlns:a16="http://schemas.microsoft.com/office/drawing/2014/main" id="{35B87C13-0AFC-B43B-A30B-9D728FFD7F8F}"/>
              </a:ext>
            </a:extLst>
          </p:cNvPr>
          <p:cNvSpPr/>
          <p:nvPr/>
        </p:nvSpPr>
        <p:spPr>
          <a:xfrm>
            <a:off x="0" y="6115550"/>
            <a:ext cx="12192000" cy="7424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B135</a:t>
            </a:r>
          </a:p>
        </p:txBody>
      </p:sp>
      <p:sp>
        <p:nvSpPr>
          <p:cNvPr id="19" name="Rectangle 18">
            <a:extLst>
              <a:ext uri="{FF2B5EF4-FFF2-40B4-BE49-F238E27FC236}">
                <a16:creationId xmlns:a16="http://schemas.microsoft.com/office/drawing/2014/main" id="{2CCC6A97-4BDA-D09E-199D-D7E29F2D21BB}"/>
              </a:ext>
            </a:extLst>
          </p:cNvPr>
          <p:cNvSpPr/>
          <p:nvPr/>
        </p:nvSpPr>
        <p:spPr>
          <a:xfrm>
            <a:off x="-2" y="5328799"/>
            <a:ext cx="12192000" cy="78675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B134, A105</a:t>
            </a:r>
          </a:p>
        </p:txBody>
      </p:sp>
      <p:sp>
        <p:nvSpPr>
          <p:cNvPr id="20" name="Rectangle 19">
            <a:extLst>
              <a:ext uri="{FF2B5EF4-FFF2-40B4-BE49-F238E27FC236}">
                <a16:creationId xmlns:a16="http://schemas.microsoft.com/office/drawing/2014/main" id="{6DDD9162-BC72-CA88-CD2A-48B6CE2C7737}"/>
              </a:ext>
            </a:extLst>
          </p:cNvPr>
          <p:cNvSpPr/>
          <p:nvPr/>
        </p:nvSpPr>
        <p:spPr>
          <a:xfrm>
            <a:off x="0" y="5087463"/>
            <a:ext cx="12192000" cy="24802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B136</a:t>
            </a:r>
          </a:p>
        </p:txBody>
      </p:sp>
      <p:sp>
        <p:nvSpPr>
          <p:cNvPr id="4" name="Footer Placeholder 3">
            <a:extLst>
              <a:ext uri="{FF2B5EF4-FFF2-40B4-BE49-F238E27FC236}">
                <a16:creationId xmlns:a16="http://schemas.microsoft.com/office/drawing/2014/main" id="{D79CCFA8-9400-A44B-964B-4481AA18CD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AAD6CF-28FE-C1B9-26FA-1312EF7CA229}"/>
              </a:ext>
            </a:extLst>
          </p:cNvPr>
          <p:cNvSpPr>
            <a:spLocks noGrp="1"/>
          </p:cNvSpPr>
          <p:nvPr>
            <p:ph type="sldNum" sz="quarter" idx="12"/>
          </p:nvPr>
        </p:nvSpPr>
        <p:spPr/>
        <p:txBody>
          <a:bodyPr/>
          <a:lstStyle/>
          <a:p>
            <a:fld id="{A5AEF524-62EC-C340-82A1-9F47B6C43E55}" type="slidenum">
              <a:rPr lang="en-US" smtClean="0"/>
              <a:pPr/>
              <a:t>30</a:t>
            </a:fld>
            <a:endParaRPr lang="en-US"/>
          </a:p>
        </p:txBody>
      </p:sp>
      <p:sp>
        <p:nvSpPr>
          <p:cNvPr id="6" name="Text Placeholder 5">
            <a:extLst>
              <a:ext uri="{FF2B5EF4-FFF2-40B4-BE49-F238E27FC236}">
                <a16:creationId xmlns:a16="http://schemas.microsoft.com/office/drawing/2014/main" id="{BB5055BD-FA9D-F764-01BD-7701BDDC397D}"/>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3443220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C89063B-FA2F-9701-E69F-1044550C4F70}"/>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07B0CE91-055E-7892-D911-B7DB03AF1BEB}"/>
              </a:ext>
            </a:extLst>
          </p:cNvPr>
          <p:cNvSpPr>
            <a:spLocks noGrp="1"/>
          </p:cNvSpPr>
          <p:nvPr>
            <p:ph type="sldNum" sz="quarter" idx="12"/>
          </p:nvPr>
        </p:nvSpPr>
        <p:spPr/>
        <p:txBody>
          <a:bodyPr/>
          <a:lstStyle/>
          <a:p>
            <a:fld id="{A5AEF524-62EC-C340-82A1-9F47B6C43E55}" type="slidenum">
              <a:rPr lang="en-US" smtClean="0"/>
              <a:t>31</a:t>
            </a:fld>
            <a:endParaRPr lang="en-US"/>
          </a:p>
        </p:txBody>
      </p:sp>
      <p:sp>
        <p:nvSpPr>
          <p:cNvPr id="21" name="Text Placeholder 20">
            <a:extLst>
              <a:ext uri="{FF2B5EF4-FFF2-40B4-BE49-F238E27FC236}">
                <a16:creationId xmlns:a16="http://schemas.microsoft.com/office/drawing/2014/main" id="{30BE9442-2150-94FA-7BEE-191B1682BC52}"/>
              </a:ext>
            </a:extLst>
          </p:cNvPr>
          <p:cNvSpPr>
            <a:spLocks noGrp="1"/>
          </p:cNvSpPr>
          <p:nvPr>
            <p:ph type="body" sz="quarter" idx="13"/>
          </p:nvPr>
        </p:nvSpPr>
        <p:spPr/>
        <p:txBody>
          <a:bodyPr/>
          <a:lstStyle/>
          <a:p>
            <a:endParaRPr lang="en-US"/>
          </a:p>
        </p:txBody>
      </p:sp>
      <p:sp>
        <p:nvSpPr>
          <p:cNvPr id="10" name="TextBox 9">
            <a:extLst>
              <a:ext uri="{FF2B5EF4-FFF2-40B4-BE49-F238E27FC236}">
                <a16:creationId xmlns:a16="http://schemas.microsoft.com/office/drawing/2014/main" id="{5530B58D-E685-11D1-7848-9F01E543EC61}"/>
              </a:ext>
            </a:extLst>
          </p:cNvPr>
          <p:cNvSpPr txBox="1"/>
          <p:nvPr/>
        </p:nvSpPr>
        <p:spPr>
          <a:xfrm>
            <a:off x="714441" y="457200"/>
            <a:ext cx="1266757" cy="369332"/>
          </a:xfrm>
          <a:prstGeom prst="rect">
            <a:avLst/>
          </a:prstGeom>
          <a:noFill/>
        </p:spPr>
        <p:txBody>
          <a:bodyPr wrap="none" rtlCol="0">
            <a:spAutoFit/>
          </a:bodyPr>
          <a:lstStyle/>
          <a:p>
            <a:r>
              <a:rPr lang="en-US"/>
              <a:t>Border Line</a:t>
            </a:r>
          </a:p>
        </p:txBody>
      </p:sp>
      <p:sp>
        <p:nvSpPr>
          <p:cNvPr id="11" name="TextBox 10">
            <a:extLst>
              <a:ext uri="{FF2B5EF4-FFF2-40B4-BE49-F238E27FC236}">
                <a16:creationId xmlns:a16="http://schemas.microsoft.com/office/drawing/2014/main" id="{4C875E0A-7A83-6907-6E88-917273BF07B1}"/>
              </a:ext>
            </a:extLst>
          </p:cNvPr>
          <p:cNvSpPr txBox="1"/>
          <p:nvPr/>
        </p:nvSpPr>
        <p:spPr>
          <a:xfrm>
            <a:off x="1736116" y="3059668"/>
            <a:ext cx="1593706" cy="369332"/>
          </a:xfrm>
          <a:prstGeom prst="rect">
            <a:avLst/>
          </a:prstGeom>
          <a:noFill/>
        </p:spPr>
        <p:txBody>
          <a:bodyPr wrap="none" rtlCol="0">
            <a:spAutoFit/>
          </a:bodyPr>
          <a:lstStyle/>
          <a:p>
            <a:r>
              <a:rPr lang="en-US"/>
              <a:t>Middle of Slide</a:t>
            </a:r>
          </a:p>
        </p:txBody>
      </p:sp>
      <p:sp>
        <p:nvSpPr>
          <p:cNvPr id="12" name="TextBox 11">
            <a:extLst>
              <a:ext uri="{FF2B5EF4-FFF2-40B4-BE49-F238E27FC236}">
                <a16:creationId xmlns:a16="http://schemas.microsoft.com/office/drawing/2014/main" id="{CF6C3794-0D04-F872-87AA-6BF3091AB77A}"/>
              </a:ext>
            </a:extLst>
          </p:cNvPr>
          <p:cNvSpPr txBox="1"/>
          <p:nvPr/>
        </p:nvSpPr>
        <p:spPr>
          <a:xfrm>
            <a:off x="1736116" y="3631168"/>
            <a:ext cx="2318968" cy="369332"/>
          </a:xfrm>
          <a:prstGeom prst="rect">
            <a:avLst/>
          </a:prstGeom>
          <a:noFill/>
        </p:spPr>
        <p:txBody>
          <a:bodyPr wrap="none" rtlCol="0">
            <a:spAutoFit/>
          </a:bodyPr>
          <a:lstStyle/>
          <a:p>
            <a:r>
              <a:rPr lang="en-US"/>
              <a:t>Middle of White Space</a:t>
            </a:r>
          </a:p>
        </p:txBody>
      </p:sp>
      <p:sp>
        <p:nvSpPr>
          <p:cNvPr id="13" name="TextBox 12">
            <a:extLst>
              <a:ext uri="{FF2B5EF4-FFF2-40B4-BE49-F238E27FC236}">
                <a16:creationId xmlns:a16="http://schemas.microsoft.com/office/drawing/2014/main" id="{AE18C6AD-0365-42FC-C404-C1BA4D93EE3F}"/>
              </a:ext>
            </a:extLst>
          </p:cNvPr>
          <p:cNvSpPr txBox="1"/>
          <p:nvPr/>
        </p:nvSpPr>
        <p:spPr>
          <a:xfrm>
            <a:off x="714441" y="5847093"/>
            <a:ext cx="1266757" cy="369332"/>
          </a:xfrm>
          <a:prstGeom prst="rect">
            <a:avLst/>
          </a:prstGeom>
          <a:noFill/>
        </p:spPr>
        <p:txBody>
          <a:bodyPr wrap="none" rtlCol="0">
            <a:spAutoFit/>
          </a:bodyPr>
          <a:lstStyle/>
          <a:p>
            <a:r>
              <a:rPr lang="en-US"/>
              <a:t>Border Line</a:t>
            </a:r>
          </a:p>
        </p:txBody>
      </p:sp>
      <p:sp>
        <p:nvSpPr>
          <p:cNvPr id="14" name="TextBox 13">
            <a:extLst>
              <a:ext uri="{FF2B5EF4-FFF2-40B4-BE49-F238E27FC236}">
                <a16:creationId xmlns:a16="http://schemas.microsoft.com/office/drawing/2014/main" id="{B1369E8A-39FC-5407-6972-B8B6580B3ABD}"/>
              </a:ext>
            </a:extLst>
          </p:cNvPr>
          <p:cNvSpPr txBox="1"/>
          <p:nvPr/>
        </p:nvSpPr>
        <p:spPr>
          <a:xfrm rot="16200000">
            <a:off x="32734" y="1593821"/>
            <a:ext cx="1266757" cy="369332"/>
          </a:xfrm>
          <a:prstGeom prst="rect">
            <a:avLst/>
          </a:prstGeom>
          <a:noFill/>
        </p:spPr>
        <p:txBody>
          <a:bodyPr wrap="none" rtlCol="0">
            <a:spAutoFit/>
          </a:bodyPr>
          <a:lstStyle/>
          <a:p>
            <a:r>
              <a:rPr lang="en-US"/>
              <a:t>Border Line</a:t>
            </a:r>
          </a:p>
        </p:txBody>
      </p:sp>
      <p:sp>
        <p:nvSpPr>
          <p:cNvPr id="15" name="TextBox 14">
            <a:extLst>
              <a:ext uri="{FF2B5EF4-FFF2-40B4-BE49-F238E27FC236}">
                <a16:creationId xmlns:a16="http://schemas.microsoft.com/office/drawing/2014/main" id="{614D4CF7-3832-7959-67E4-A27736F6FCFF}"/>
              </a:ext>
            </a:extLst>
          </p:cNvPr>
          <p:cNvSpPr txBox="1"/>
          <p:nvPr/>
        </p:nvSpPr>
        <p:spPr>
          <a:xfrm rot="16200000">
            <a:off x="4006588" y="1754879"/>
            <a:ext cx="2285497" cy="369332"/>
          </a:xfrm>
          <a:prstGeom prst="rect">
            <a:avLst/>
          </a:prstGeom>
          <a:noFill/>
        </p:spPr>
        <p:txBody>
          <a:bodyPr wrap="none" rtlCol="0">
            <a:spAutoFit/>
          </a:bodyPr>
          <a:lstStyle/>
          <a:p>
            <a:r>
              <a:rPr lang="en-US"/>
              <a:t>Center of White Space</a:t>
            </a:r>
          </a:p>
        </p:txBody>
      </p:sp>
      <p:sp>
        <p:nvSpPr>
          <p:cNvPr id="16" name="TextBox 15">
            <a:extLst>
              <a:ext uri="{FF2B5EF4-FFF2-40B4-BE49-F238E27FC236}">
                <a16:creationId xmlns:a16="http://schemas.microsoft.com/office/drawing/2014/main" id="{4FBFE485-11C3-3FED-3139-8E68E6955B59}"/>
              </a:ext>
            </a:extLst>
          </p:cNvPr>
          <p:cNvSpPr txBox="1"/>
          <p:nvPr/>
        </p:nvSpPr>
        <p:spPr>
          <a:xfrm rot="16200000">
            <a:off x="5131218" y="2117510"/>
            <a:ext cx="1560235" cy="369332"/>
          </a:xfrm>
          <a:prstGeom prst="rect">
            <a:avLst/>
          </a:prstGeom>
          <a:noFill/>
        </p:spPr>
        <p:txBody>
          <a:bodyPr wrap="none" rtlCol="0">
            <a:spAutoFit/>
          </a:bodyPr>
          <a:lstStyle/>
          <a:p>
            <a:r>
              <a:rPr lang="en-US"/>
              <a:t>Center of Slide</a:t>
            </a:r>
          </a:p>
        </p:txBody>
      </p:sp>
      <p:sp>
        <p:nvSpPr>
          <p:cNvPr id="17" name="TextBox 16">
            <a:extLst>
              <a:ext uri="{FF2B5EF4-FFF2-40B4-BE49-F238E27FC236}">
                <a16:creationId xmlns:a16="http://schemas.microsoft.com/office/drawing/2014/main" id="{81350C40-8B25-5777-2158-C305BF405FDF}"/>
              </a:ext>
            </a:extLst>
          </p:cNvPr>
          <p:cNvSpPr txBox="1"/>
          <p:nvPr/>
        </p:nvSpPr>
        <p:spPr>
          <a:xfrm rot="16200000">
            <a:off x="9392756" y="1593819"/>
            <a:ext cx="1266757" cy="369332"/>
          </a:xfrm>
          <a:prstGeom prst="rect">
            <a:avLst/>
          </a:prstGeom>
          <a:noFill/>
        </p:spPr>
        <p:txBody>
          <a:bodyPr wrap="none" rtlCol="0">
            <a:spAutoFit/>
          </a:bodyPr>
          <a:lstStyle/>
          <a:p>
            <a:r>
              <a:rPr lang="en-US"/>
              <a:t>Border Line</a:t>
            </a:r>
          </a:p>
        </p:txBody>
      </p:sp>
      <p:sp>
        <p:nvSpPr>
          <p:cNvPr id="18" name="TextBox 17">
            <a:extLst>
              <a:ext uri="{FF2B5EF4-FFF2-40B4-BE49-F238E27FC236}">
                <a16:creationId xmlns:a16="http://schemas.microsoft.com/office/drawing/2014/main" id="{C9E75A0C-2749-657D-4516-49064422949C}"/>
              </a:ext>
            </a:extLst>
          </p:cNvPr>
          <p:cNvSpPr txBox="1"/>
          <p:nvPr/>
        </p:nvSpPr>
        <p:spPr>
          <a:xfrm rot="16200000">
            <a:off x="9596138" y="3526527"/>
            <a:ext cx="1774397" cy="369332"/>
          </a:xfrm>
          <a:prstGeom prst="rect">
            <a:avLst/>
          </a:prstGeom>
          <a:noFill/>
        </p:spPr>
        <p:txBody>
          <a:bodyPr wrap="none" rtlCol="0">
            <a:spAutoFit/>
          </a:bodyPr>
          <a:lstStyle/>
          <a:p>
            <a:r>
              <a:rPr lang="en-US"/>
              <a:t>Edge of Branding</a:t>
            </a:r>
          </a:p>
        </p:txBody>
      </p:sp>
    </p:spTree>
    <p:extLst>
      <p:ext uri="{BB962C8B-B14F-4D97-AF65-F5344CB8AC3E}">
        <p14:creationId xmlns:p14="http://schemas.microsoft.com/office/powerpoint/2010/main" val="33603315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06B2837-293F-0CDF-DE27-E040DD002ABB}"/>
              </a:ext>
            </a:extLst>
          </p:cNvPr>
          <p:cNvGrpSpPr/>
          <p:nvPr/>
        </p:nvGrpSpPr>
        <p:grpSpPr>
          <a:xfrm>
            <a:off x="0" y="0"/>
            <a:ext cx="12192000" cy="6858000"/>
            <a:chOff x="0" y="0"/>
            <a:chExt cx="12192000" cy="6858000"/>
          </a:xfrm>
        </p:grpSpPr>
        <p:sp>
          <p:nvSpPr>
            <p:cNvPr id="5" name="Rectangle 4">
              <a:extLst>
                <a:ext uri="{FF2B5EF4-FFF2-40B4-BE49-F238E27FC236}">
                  <a16:creationId xmlns:a16="http://schemas.microsoft.com/office/drawing/2014/main" id="{E7A98C7B-C670-3E7B-444B-7BE1881C3B23}"/>
                </a:ext>
              </a:extLst>
            </p:cNvPr>
            <p:cNvSpPr/>
            <p:nvPr/>
          </p:nvSpPr>
          <p:spPr>
            <a:xfrm>
              <a:off x="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0BFD82EE-1855-3584-2742-0E85FFA55F9B}"/>
                </a:ext>
              </a:extLst>
            </p:cNvPr>
            <p:cNvSpPr/>
            <p:nvPr/>
          </p:nvSpPr>
          <p:spPr>
            <a:xfrm>
              <a:off x="1127760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E745D33-5E04-1F30-BE01-FFB667BAFFBD}"/>
                </a:ext>
              </a:extLst>
            </p:cNvPr>
            <p:cNvSpPr/>
            <p:nvPr/>
          </p:nvSpPr>
          <p:spPr>
            <a:xfrm rot="5400000">
              <a:off x="5638800" y="-5638800"/>
              <a:ext cx="914400" cy="12192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032C10F5-98B5-88D2-A896-8F8AEDF6C869}"/>
                </a:ext>
              </a:extLst>
            </p:cNvPr>
            <p:cNvSpPr/>
            <p:nvPr/>
          </p:nvSpPr>
          <p:spPr>
            <a:xfrm rot="5400000">
              <a:off x="5638800" y="304799"/>
              <a:ext cx="914400" cy="121920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9C50F8CB-B0BF-F21E-CAB6-7E2CE16D9CF2}"/>
                </a:ext>
              </a:extLst>
            </p:cNvPr>
            <p:cNvSpPr/>
            <p:nvPr/>
          </p:nvSpPr>
          <p:spPr>
            <a:xfrm>
              <a:off x="15684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403A283D-1E6E-F9E5-E188-5D79911C579A}"/>
                </a:ext>
              </a:extLst>
            </p:cNvPr>
            <p:cNvSpPr/>
            <p:nvPr/>
          </p:nvSpPr>
          <p:spPr>
            <a:xfrm>
              <a:off x="24511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F50D842-7236-8C54-CC23-ED82DC65C82A}"/>
                </a:ext>
              </a:extLst>
            </p:cNvPr>
            <p:cNvSpPr/>
            <p:nvPr/>
          </p:nvSpPr>
          <p:spPr>
            <a:xfrm>
              <a:off x="33337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1F001A1B-0DCF-E59D-28FF-CD11AD96B1D7}"/>
                </a:ext>
              </a:extLst>
            </p:cNvPr>
            <p:cNvSpPr/>
            <p:nvPr/>
          </p:nvSpPr>
          <p:spPr>
            <a:xfrm>
              <a:off x="42164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31C5C7DA-56A3-C50D-039B-080BC98B354B}"/>
                </a:ext>
              </a:extLst>
            </p:cNvPr>
            <p:cNvSpPr/>
            <p:nvPr/>
          </p:nvSpPr>
          <p:spPr>
            <a:xfrm>
              <a:off x="50990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4DDB494E-917E-2C1C-8CE7-5891ACE67A54}"/>
                </a:ext>
              </a:extLst>
            </p:cNvPr>
            <p:cNvSpPr/>
            <p:nvPr/>
          </p:nvSpPr>
          <p:spPr>
            <a:xfrm>
              <a:off x="59817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B9460AD8-868A-23AB-1884-BDBA7E62BABC}"/>
                </a:ext>
              </a:extLst>
            </p:cNvPr>
            <p:cNvSpPr/>
            <p:nvPr/>
          </p:nvSpPr>
          <p:spPr>
            <a:xfrm>
              <a:off x="68643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78145EBC-4E6C-53E1-7C84-59EA781EE10A}"/>
                </a:ext>
              </a:extLst>
            </p:cNvPr>
            <p:cNvSpPr/>
            <p:nvPr/>
          </p:nvSpPr>
          <p:spPr>
            <a:xfrm>
              <a:off x="77470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04611ED7-1E5A-5C6E-08C0-2789D18932C3}"/>
                </a:ext>
              </a:extLst>
            </p:cNvPr>
            <p:cNvSpPr/>
            <p:nvPr/>
          </p:nvSpPr>
          <p:spPr>
            <a:xfrm>
              <a:off x="86296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C87A0AA6-3AC4-2E42-B5EF-8D3EBEE7B4B5}"/>
                </a:ext>
              </a:extLst>
            </p:cNvPr>
            <p:cNvSpPr/>
            <p:nvPr/>
          </p:nvSpPr>
          <p:spPr>
            <a:xfrm>
              <a:off x="95123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3D15A919-E303-6A02-6193-814CB66690FB}"/>
                </a:ext>
              </a:extLst>
            </p:cNvPr>
            <p:cNvSpPr/>
            <p:nvPr/>
          </p:nvSpPr>
          <p:spPr>
            <a:xfrm>
              <a:off x="10394950" y="914400"/>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87BB672E-1FB1-3270-5C20-36A83366C0B9}"/>
                </a:ext>
              </a:extLst>
            </p:cNvPr>
            <p:cNvSpPr/>
            <p:nvPr/>
          </p:nvSpPr>
          <p:spPr>
            <a:xfrm rot="5400000">
              <a:off x="5981700" y="-26289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0381C3D4-AE64-6103-BE74-D163AA9A2274}"/>
                </a:ext>
              </a:extLst>
            </p:cNvPr>
            <p:cNvSpPr/>
            <p:nvPr/>
          </p:nvSpPr>
          <p:spPr>
            <a:xfrm rot="5400000">
              <a:off x="5981699" y="-17526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099B2C63-5091-9D16-4BBB-7F53F59B7CA9}"/>
                </a:ext>
              </a:extLst>
            </p:cNvPr>
            <p:cNvSpPr/>
            <p:nvPr/>
          </p:nvSpPr>
          <p:spPr>
            <a:xfrm rot="5400000">
              <a:off x="5982317" y="-35052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2561FE89-51B5-69E6-51CB-1408892CDCE2}"/>
                </a:ext>
              </a:extLst>
            </p:cNvPr>
            <p:cNvSpPr/>
            <p:nvPr/>
          </p:nvSpPr>
          <p:spPr>
            <a:xfrm rot="5400000">
              <a:off x="5981699" y="-8763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FB2E02BD-4422-D442-5841-BB851EB3D557}"/>
                </a:ext>
              </a:extLst>
            </p:cNvPr>
            <p:cNvSpPr/>
            <p:nvPr/>
          </p:nvSpPr>
          <p:spPr>
            <a:xfrm rot="5400000">
              <a:off x="5981700" y="-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5" name="Footer Placeholder 24">
            <a:extLst>
              <a:ext uri="{FF2B5EF4-FFF2-40B4-BE49-F238E27FC236}">
                <a16:creationId xmlns:a16="http://schemas.microsoft.com/office/drawing/2014/main" id="{1B06DBEF-C06E-19DE-140D-16F4196715A3}"/>
              </a:ext>
            </a:extLst>
          </p:cNvPr>
          <p:cNvSpPr>
            <a:spLocks noGrp="1"/>
          </p:cNvSpPr>
          <p:nvPr>
            <p:ph type="ftr" sz="quarter" idx="11"/>
          </p:nvPr>
        </p:nvSpPr>
        <p:spPr/>
        <p:txBody>
          <a:bodyPr/>
          <a:lstStyle/>
          <a:p>
            <a:endParaRPr lang="en-US"/>
          </a:p>
        </p:txBody>
      </p:sp>
      <p:sp>
        <p:nvSpPr>
          <p:cNvPr id="26" name="Slide Number Placeholder 25">
            <a:extLst>
              <a:ext uri="{FF2B5EF4-FFF2-40B4-BE49-F238E27FC236}">
                <a16:creationId xmlns:a16="http://schemas.microsoft.com/office/drawing/2014/main" id="{60A86583-31E0-3337-3A34-9AD00A9B0233}"/>
              </a:ext>
            </a:extLst>
          </p:cNvPr>
          <p:cNvSpPr>
            <a:spLocks noGrp="1"/>
          </p:cNvSpPr>
          <p:nvPr>
            <p:ph type="sldNum" sz="quarter" idx="12"/>
          </p:nvPr>
        </p:nvSpPr>
        <p:spPr/>
        <p:txBody>
          <a:bodyPr/>
          <a:lstStyle/>
          <a:p>
            <a:fld id="{A5AEF524-62EC-C340-82A1-9F47B6C43E55}" type="slidenum">
              <a:rPr lang="en-US" smtClean="0"/>
              <a:pPr/>
              <a:t>32</a:t>
            </a:fld>
            <a:endParaRPr lang="en-US"/>
          </a:p>
        </p:txBody>
      </p:sp>
      <p:sp>
        <p:nvSpPr>
          <p:cNvPr id="27" name="Text Placeholder 26">
            <a:extLst>
              <a:ext uri="{FF2B5EF4-FFF2-40B4-BE49-F238E27FC236}">
                <a16:creationId xmlns:a16="http://schemas.microsoft.com/office/drawing/2014/main" id="{59937BA2-C75B-7492-E2DB-734510785362}"/>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42918704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5D071AE-090E-27C3-6B0A-6FB387ADE15D}"/>
              </a:ext>
            </a:extLst>
          </p:cNvPr>
          <p:cNvGrpSpPr>
            <a:grpSpLocks noChangeAspect="1"/>
          </p:cNvGrpSpPr>
          <p:nvPr/>
        </p:nvGrpSpPr>
        <p:grpSpPr>
          <a:xfrm>
            <a:off x="0" y="590550"/>
            <a:ext cx="10668000" cy="5070601"/>
            <a:chOff x="3491948" y="597673"/>
            <a:chExt cx="2743200" cy="2743200"/>
          </a:xfrm>
        </p:grpSpPr>
        <p:grpSp>
          <p:nvGrpSpPr>
            <p:cNvPr id="4" name="Group 3">
              <a:extLst>
                <a:ext uri="{FF2B5EF4-FFF2-40B4-BE49-F238E27FC236}">
                  <a16:creationId xmlns:a16="http://schemas.microsoft.com/office/drawing/2014/main" id="{6441B876-7339-ADEA-DB84-D00CDBDBAA88}"/>
                </a:ext>
              </a:extLst>
            </p:cNvPr>
            <p:cNvGrpSpPr/>
            <p:nvPr/>
          </p:nvGrpSpPr>
          <p:grpSpPr>
            <a:xfrm>
              <a:off x="3491948" y="597673"/>
              <a:ext cx="2743200" cy="914400"/>
              <a:chOff x="3491948" y="597673"/>
              <a:chExt cx="2743200" cy="914400"/>
            </a:xfrm>
          </p:grpSpPr>
          <p:sp>
            <p:nvSpPr>
              <p:cNvPr id="8" name="Rectangle 7">
                <a:extLst>
                  <a:ext uri="{FF2B5EF4-FFF2-40B4-BE49-F238E27FC236}">
                    <a16:creationId xmlns:a16="http://schemas.microsoft.com/office/drawing/2014/main" id="{5B009263-B5A1-2813-3AF7-6C94EF5061FC}"/>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4DEB7A71-82D9-AE04-A933-60AD0463F800}"/>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a:extLst>
                <a:ext uri="{FF2B5EF4-FFF2-40B4-BE49-F238E27FC236}">
                  <a16:creationId xmlns:a16="http://schemas.microsoft.com/office/drawing/2014/main" id="{C832DC82-52C2-2EDE-82AC-918E6EB8F54D}"/>
                </a:ext>
              </a:extLst>
            </p:cNvPr>
            <p:cNvGrpSpPr/>
            <p:nvPr/>
          </p:nvGrpSpPr>
          <p:grpSpPr>
            <a:xfrm>
              <a:off x="3491948" y="2426473"/>
              <a:ext cx="2743200" cy="914400"/>
              <a:chOff x="3491948" y="597673"/>
              <a:chExt cx="2743200" cy="914400"/>
            </a:xfrm>
          </p:grpSpPr>
          <p:sp>
            <p:nvSpPr>
              <p:cNvPr id="6" name="Rectangle 5">
                <a:extLst>
                  <a:ext uri="{FF2B5EF4-FFF2-40B4-BE49-F238E27FC236}">
                    <a16:creationId xmlns:a16="http://schemas.microsoft.com/office/drawing/2014/main" id="{F31FEF0F-23E4-4460-0766-9BE544A8A469}"/>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18BC92C-B879-6B8C-3514-149E8785CB68}"/>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1" name="Footer Placeholder 10">
            <a:extLst>
              <a:ext uri="{FF2B5EF4-FFF2-40B4-BE49-F238E27FC236}">
                <a16:creationId xmlns:a16="http://schemas.microsoft.com/office/drawing/2014/main" id="{80CFC9A6-A34F-D135-9B7A-05B4A2CF7C2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BAB0E17F-7223-04BB-8D6D-202271E8E2E8}"/>
              </a:ext>
            </a:extLst>
          </p:cNvPr>
          <p:cNvSpPr>
            <a:spLocks noGrp="1"/>
          </p:cNvSpPr>
          <p:nvPr>
            <p:ph type="sldNum" sz="quarter" idx="12"/>
          </p:nvPr>
        </p:nvSpPr>
        <p:spPr/>
        <p:txBody>
          <a:bodyPr/>
          <a:lstStyle/>
          <a:p>
            <a:fld id="{A5AEF524-62EC-C340-82A1-9F47B6C43E55}" type="slidenum">
              <a:rPr lang="en-US" smtClean="0"/>
              <a:pPr/>
              <a:t>33</a:t>
            </a:fld>
            <a:endParaRPr lang="en-US"/>
          </a:p>
        </p:txBody>
      </p:sp>
      <p:sp>
        <p:nvSpPr>
          <p:cNvPr id="13" name="Text Placeholder 12">
            <a:extLst>
              <a:ext uri="{FF2B5EF4-FFF2-40B4-BE49-F238E27FC236}">
                <a16:creationId xmlns:a16="http://schemas.microsoft.com/office/drawing/2014/main" id="{9E806DDA-FFE5-A705-B185-3031D57EE2E3}"/>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8595814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5470A54-28B7-1104-28D7-3D64DD835105}"/>
              </a:ext>
            </a:extLst>
          </p:cNvPr>
          <p:cNvGrpSpPr>
            <a:grpSpLocks noChangeAspect="1"/>
          </p:cNvGrpSpPr>
          <p:nvPr/>
        </p:nvGrpSpPr>
        <p:grpSpPr>
          <a:xfrm rot="5400000" flipH="1">
            <a:off x="2090238" y="-1873077"/>
            <a:ext cx="6199639" cy="10041484"/>
            <a:chOff x="-5810250" y="-21419220"/>
            <a:chExt cx="19202400" cy="31101903"/>
          </a:xfrm>
        </p:grpSpPr>
        <p:grpSp>
          <p:nvGrpSpPr>
            <p:cNvPr id="4" name="Group 3">
              <a:extLst>
                <a:ext uri="{FF2B5EF4-FFF2-40B4-BE49-F238E27FC236}">
                  <a16:creationId xmlns:a16="http://schemas.microsoft.com/office/drawing/2014/main" id="{7E3626BD-CE92-BC29-A658-02A781DFA916}"/>
                </a:ext>
              </a:extLst>
            </p:cNvPr>
            <p:cNvGrpSpPr/>
            <p:nvPr/>
          </p:nvGrpSpPr>
          <p:grpSpPr>
            <a:xfrm>
              <a:off x="-5810250" y="-2216820"/>
              <a:ext cx="19202400" cy="11899503"/>
              <a:chOff x="-5810250" y="-2216820"/>
              <a:chExt cx="19202400" cy="11899503"/>
            </a:xfrm>
          </p:grpSpPr>
          <p:grpSp>
            <p:nvGrpSpPr>
              <p:cNvPr id="6" name="Group 5">
                <a:extLst>
                  <a:ext uri="{FF2B5EF4-FFF2-40B4-BE49-F238E27FC236}">
                    <a16:creationId xmlns:a16="http://schemas.microsoft.com/office/drawing/2014/main" id="{D41ECA41-9FE8-43E3-4B21-D3F941150638}"/>
                  </a:ext>
                </a:extLst>
              </p:cNvPr>
              <p:cNvGrpSpPr/>
              <p:nvPr/>
            </p:nvGrpSpPr>
            <p:grpSpPr>
              <a:xfrm>
                <a:off x="6076950" y="-2216820"/>
                <a:ext cx="7315200" cy="11899503"/>
                <a:chOff x="6076950" y="-2216820"/>
                <a:chExt cx="7315200" cy="11899503"/>
              </a:xfrm>
            </p:grpSpPr>
            <p:grpSp>
              <p:nvGrpSpPr>
                <p:cNvPr id="8" name="Group 7">
                  <a:extLst>
                    <a:ext uri="{FF2B5EF4-FFF2-40B4-BE49-F238E27FC236}">
                      <a16:creationId xmlns:a16="http://schemas.microsoft.com/office/drawing/2014/main" id="{4E12A997-6924-F25F-485E-88982E933645}"/>
                    </a:ext>
                  </a:extLst>
                </p:cNvPr>
                <p:cNvGrpSpPr/>
                <p:nvPr/>
              </p:nvGrpSpPr>
              <p:grpSpPr>
                <a:xfrm>
                  <a:off x="6080760" y="-2216820"/>
                  <a:ext cx="7311390" cy="4586049"/>
                  <a:chOff x="6080760" y="-2216820"/>
                  <a:chExt cx="7311390" cy="4586049"/>
                </a:xfrm>
              </p:grpSpPr>
              <p:grpSp>
                <p:nvGrpSpPr>
                  <p:cNvPr id="10" name="Group 9">
                    <a:extLst>
                      <a:ext uri="{FF2B5EF4-FFF2-40B4-BE49-F238E27FC236}">
                        <a16:creationId xmlns:a16="http://schemas.microsoft.com/office/drawing/2014/main" id="{7B28C689-45C4-5EAB-DF78-545A3AEFC523}"/>
                      </a:ext>
                    </a:extLst>
                  </p:cNvPr>
                  <p:cNvGrpSpPr/>
                  <p:nvPr/>
                </p:nvGrpSpPr>
                <p:grpSpPr>
                  <a:xfrm>
                    <a:off x="6080760" y="-2204517"/>
                    <a:ext cx="2745740" cy="4573746"/>
                    <a:chOff x="6080760" y="-2204517"/>
                    <a:chExt cx="2745740" cy="4573746"/>
                  </a:xfrm>
                </p:grpSpPr>
                <p:grpSp>
                  <p:nvGrpSpPr>
                    <p:cNvPr id="12" name="Group 11">
                      <a:extLst>
                        <a:ext uri="{FF2B5EF4-FFF2-40B4-BE49-F238E27FC236}">
                          <a16:creationId xmlns:a16="http://schemas.microsoft.com/office/drawing/2014/main" id="{481992FB-9070-C3B5-48FC-A07915CE09AC}"/>
                        </a:ext>
                      </a:extLst>
                    </p:cNvPr>
                    <p:cNvGrpSpPr/>
                    <p:nvPr/>
                  </p:nvGrpSpPr>
                  <p:grpSpPr>
                    <a:xfrm>
                      <a:off x="6080760" y="535746"/>
                      <a:ext cx="2745740" cy="1833483"/>
                      <a:chOff x="6080760" y="535746"/>
                      <a:chExt cx="2745740" cy="1833483"/>
                    </a:xfrm>
                  </p:grpSpPr>
                  <p:grpSp>
                    <p:nvGrpSpPr>
                      <p:cNvPr id="14" name="Group 13">
                        <a:extLst>
                          <a:ext uri="{FF2B5EF4-FFF2-40B4-BE49-F238E27FC236}">
                            <a16:creationId xmlns:a16="http://schemas.microsoft.com/office/drawing/2014/main" id="{345B5630-A060-0351-9457-07353203690A}"/>
                          </a:ext>
                        </a:extLst>
                      </p:cNvPr>
                      <p:cNvGrpSpPr/>
                      <p:nvPr/>
                    </p:nvGrpSpPr>
                    <p:grpSpPr>
                      <a:xfrm>
                        <a:off x="7912100" y="535746"/>
                        <a:ext cx="914400" cy="1833483"/>
                        <a:chOff x="7912100" y="535746"/>
                        <a:chExt cx="914400" cy="1833483"/>
                      </a:xfrm>
                    </p:grpSpPr>
                    <p:sp>
                      <p:nvSpPr>
                        <p:cNvPr id="16" name="Rectangle 15">
                          <a:extLst>
                            <a:ext uri="{FF2B5EF4-FFF2-40B4-BE49-F238E27FC236}">
                              <a16:creationId xmlns:a16="http://schemas.microsoft.com/office/drawing/2014/main" id="{83118C9B-FA6F-29C2-941D-38C83A6ED948}"/>
                            </a:ext>
                          </a:extLst>
                        </p:cNvPr>
                        <p:cNvSpPr/>
                        <p:nvPr/>
                      </p:nvSpPr>
                      <p:spPr>
                        <a:xfrm>
                          <a:off x="7912100" y="145482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 name="Rectangle 16">
                          <a:extLst>
                            <a:ext uri="{FF2B5EF4-FFF2-40B4-BE49-F238E27FC236}">
                              <a16:creationId xmlns:a16="http://schemas.microsoft.com/office/drawing/2014/main" id="{4BF37596-FB36-4240-CDB0-5CC0F1A1267B}"/>
                            </a:ext>
                          </a:extLst>
                        </p:cNvPr>
                        <p:cNvSpPr/>
                        <p:nvPr/>
                      </p:nvSpPr>
                      <p:spPr>
                        <a:xfrm>
                          <a:off x="7912100" y="53574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5" name="Rectangle 14">
                        <a:extLst>
                          <a:ext uri="{FF2B5EF4-FFF2-40B4-BE49-F238E27FC236}">
                            <a16:creationId xmlns:a16="http://schemas.microsoft.com/office/drawing/2014/main" id="{6F7CB26A-89B6-58FF-37FD-DC60F953B41E}"/>
                          </a:ext>
                        </a:extLst>
                      </p:cNvPr>
                      <p:cNvSpPr/>
                      <p:nvPr/>
                    </p:nvSpPr>
                    <p:spPr>
                      <a:xfrm>
                        <a:off x="6080760" y="535746"/>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3" name="Rectangle 12">
                      <a:extLst>
                        <a:ext uri="{FF2B5EF4-FFF2-40B4-BE49-F238E27FC236}">
                          <a16:creationId xmlns:a16="http://schemas.microsoft.com/office/drawing/2014/main" id="{C165046B-256C-0C7A-7C3A-B5ED5C74D10E}"/>
                        </a:ext>
                      </a:extLst>
                    </p:cNvPr>
                    <p:cNvSpPr/>
                    <p:nvPr/>
                  </p:nvSpPr>
                  <p:spPr>
                    <a:xfrm>
                      <a:off x="6080760" y="-2204517"/>
                      <a:ext cx="2743200" cy="274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1" name="Rectangle 10">
                    <a:extLst>
                      <a:ext uri="{FF2B5EF4-FFF2-40B4-BE49-F238E27FC236}">
                        <a16:creationId xmlns:a16="http://schemas.microsoft.com/office/drawing/2014/main" id="{0A68434B-C119-C12D-B98B-CFEB69EC789A}"/>
                      </a:ext>
                    </a:extLst>
                  </p:cNvPr>
                  <p:cNvSpPr/>
                  <p:nvPr/>
                </p:nvSpPr>
                <p:spPr>
                  <a:xfrm>
                    <a:off x="8820150" y="-2216820"/>
                    <a:ext cx="4572000" cy="457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9" name="Rectangle 8">
                  <a:extLst>
                    <a:ext uri="{FF2B5EF4-FFF2-40B4-BE49-F238E27FC236}">
                      <a16:creationId xmlns:a16="http://schemas.microsoft.com/office/drawing/2014/main" id="{45750826-16DB-0205-8698-8CCBE6538703}"/>
                    </a:ext>
                  </a:extLst>
                </p:cNvPr>
                <p:cNvSpPr/>
                <p:nvPr/>
              </p:nvSpPr>
              <p:spPr>
                <a:xfrm>
                  <a:off x="6076950" y="2367483"/>
                  <a:ext cx="7315200" cy="7315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7" name="Rectangle 6">
                <a:extLst>
                  <a:ext uri="{FF2B5EF4-FFF2-40B4-BE49-F238E27FC236}">
                    <a16:creationId xmlns:a16="http://schemas.microsoft.com/office/drawing/2014/main" id="{76052EA4-0254-B9D5-6221-57F881FD5ADF}"/>
                  </a:ext>
                </a:extLst>
              </p:cNvPr>
              <p:cNvSpPr/>
              <p:nvPr/>
            </p:nvSpPr>
            <p:spPr>
              <a:xfrm>
                <a:off x="-5810250" y="-2216820"/>
                <a:ext cx="11887200" cy="1188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5" name="Rectangle 4">
              <a:extLst>
                <a:ext uri="{FF2B5EF4-FFF2-40B4-BE49-F238E27FC236}">
                  <a16:creationId xmlns:a16="http://schemas.microsoft.com/office/drawing/2014/main" id="{693CC188-882D-3A14-B67B-2903510D94CE}"/>
                </a:ext>
              </a:extLst>
            </p:cNvPr>
            <p:cNvSpPr/>
            <p:nvPr/>
          </p:nvSpPr>
          <p:spPr>
            <a:xfrm>
              <a:off x="-5810250" y="-21419220"/>
              <a:ext cx="19202400" cy="19202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9" name="Footer Placeholder 18">
            <a:extLst>
              <a:ext uri="{FF2B5EF4-FFF2-40B4-BE49-F238E27FC236}">
                <a16:creationId xmlns:a16="http://schemas.microsoft.com/office/drawing/2014/main" id="{BAE5E132-C46A-16CE-7A40-12189DE7F2A1}"/>
              </a:ext>
            </a:extLst>
          </p:cNvPr>
          <p:cNvSpPr>
            <a:spLocks noGrp="1"/>
          </p:cNvSpPr>
          <p:nvPr>
            <p:ph type="ftr" sz="quarter" idx="11"/>
          </p:nvPr>
        </p:nvSpPr>
        <p:spPr/>
        <p:txBody>
          <a:bodyPr/>
          <a:lstStyle/>
          <a:p>
            <a:endParaRPr lang="en-US"/>
          </a:p>
        </p:txBody>
      </p:sp>
      <p:sp>
        <p:nvSpPr>
          <p:cNvPr id="20" name="Slide Number Placeholder 19">
            <a:extLst>
              <a:ext uri="{FF2B5EF4-FFF2-40B4-BE49-F238E27FC236}">
                <a16:creationId xmlns:a16="http://schemas.microsoft.com/office/drawing/2014/main" id="{F8077144-0974-6FAC-9731-7071447A2A3F}"/>
              </a:ext>
            </a:extLst>
          </p:cNvPr>
          <p:cNvSpPr>
            <a:spLocks noGrp="1"/>
          </p:cNvSpPr>
          <p:nvPr>
            <p:ph type="sldNum" sz="quarter" idx="12"/>
          </p:nvPr>
        </p:nvSpPr>
        <p:spPr/>
        <p:txBody>
          <a:bodyPr/>
          <a:lstStyle/>
          <a:p>
            <a:fld id="{A5AEF524-62EC-C340-82A1-9F47B6C43E55}" type="slidenum">
              <a:rPr lang="en-US" smtClean="0"/>
              <a:pPr/>
              <a:t>34</a:t>
            </a:fld>
            <a:endParaRPr lang="en-US"/>
          </a:p>
        </p:txBody>
      </p:sp>
      <p:sp>
        <p:nvSpPr>
          <p:cNvPr id="21" name="Text Placeholder 20">
            <a:extLst>
              <a:ext uri="{FF2B5EF4-FFF2-40B4-BE49-F238E27FC236}">
                <a16:creationId xmlns:a16="http://schemas.microsoft.com/office/drawing/2014/main" id="{DD898ABF-F11A-9FE3-FF65-6CFFB97DCB6B}"/>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2648713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2DC3FF8-6865-068B-39A7-444DB7E51C8E}"/>
              </a:ext>
            </a:extLst>
          </p:cNvPr>
          <p:cNvGrpSpPr>
            <a:grpSpLocks noChangeAspect="1"/>
          </p:cNvGrpSpPr>
          <p:nvPr/>
        </p:nvGrpSpPr>
        <p:grpSpPr>
          <a:xfrm>
            <a:off x="152400" y="685800"/>
            <a:ext cx="11887200" cy="5486400"/>
            <a:chOff x="114300" y="114300"/>
            <a:chExt cx="11887200" cy="5486400"/>
          </a:xfrm>
        </p:grpSpPr>
        <p:grpSp>
          <p:nvGrpSpPr>
            <p:cNvPr id="4" name="Group 3">
              <a:extLst>
                <a:ext uri="{FF2B5EF4-FFF2-40B4-BE49-F238E27FC236}">
                  <a16:creationId xmlns:a16="http://schemas.microsoft.com/office/drawing/2014/main" id="{8893F45E-E622-CA1C-D840-62043D648961}"/>
                </a:ext>
              </a:extLst>
            </p:cNvPr>
            <p:cNvGrpSpPr/>
            <p:nvPr/>
          </p:nvGrpSpPr>
          <p:grpSpPr>
            <a:xfrm>
              <a:off x="114300" y="114300"/>
              <a:ext cx="11887200" cy="914400"/>
              <a:chOff x="114300" y="114300"/>
              <a:chExt cx="11887200" cy="914400"/>
            </a:xfrm>
          </p:grpSpPr>
          <p:sp>
            <p:nvSpPr>
              <p:cNvPr id="75" name="Rectangle 74">
                <a:extLst>
                  <a:ext uri="{FF2B5EF4-FFF2-40B4-BE49-F238E27FC236}">
                    <a16:creationId xmlns:a16="http://schemas.microsoft.com/office/drawing/2014/main" id="{1C8D75A0-075F-F032-3884-05951CFB27C1}"/>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DD38F4E0-3312-B956-6DDE-55DC43A237C2}"/>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65106E03-0149-D112-45D5-616F27E7FBE7}"/>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D35C78BD-085D-C571-2218-E183ED7D8063}"/>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F7671D59-7F04-E852-DDC3-F7C8EAC64AE6}"/>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C18E02FF-3F14-4D6A-BF7A-2B15BD3FFA38}"/>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85820C76-5D4A-AB76-B25E-494B78029815}"/>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4A7E0807-7CCA-1876-8896-A971149A529A}"/>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7AD9141E-E197-0D7B-CCA2-15D0F36107C1}"/>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584D6D87-9A7A-5364-0DAA-C8D827F2B0B4}"/>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01216664-A1BE-8B17-5128-16E8D0E4AD8F}"/>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440061FA-6FD2-C440-1B04-D5F0F44E9F5B}"/>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FC64D4D7-D5E2-602F-BD0D-8BDB0DF94E37}"/>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a:extLst>
                <a:ext uri="{FF2B5EF4-FFF2-40B4-BE49-F238E27FC236}">
                  <a16:creationId xmlns:a16="http://schemas.microsoft.com/office/drawing/2014/main" id="{A8E34428-5545-468F-5296-F2216A393A26}"/>
                </a:ext>
              </a:extLst>
            </p:cNvPr>
            <p:cNvGrpSpPr/>
            <p:nvPr/>
          </p:nvGrpSpPr>
          <p:grpSpPr>
            <a:xfrm>
              <a:off x="114300" y="1028700"/>
              <a:ext cx="11887200" cy="914400"/>
              <a:chOff x="114300" y="114300"/>
              <a:chExt cx="11887200" cy="914400"/>
            </a:xfrm>
          </p:grpSpPr>
          <p:sp>
            <p:nvSpPr>
              <p:cNvPr id="62" name="Rectangle 61">
                <a:extLst>
                  <a:ext uri="{FF2B5EF4-FFF2-40B4-BE49-F238E27FC236}">
                    <a16:creationId xmlns:a16="http://schemas.microsoft.com/office/drawing/2014/main" id="{1C893FB9-47EA-1B88-8320-61E704120886}"/>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826641EC-60C1-D47A-0D6F-EC7002B1B041}"/>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id="{9753E3E5-0DE3-D61C-BC62-8636B05DE475}"/>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4B28C078-557B-AF25-47B3-DC7D8852AE2A}"/>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54630F20-971E-A96F-7F71-47DE509A9B2B}"/>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8BC56F47-E806-5DB8-81D9-4FED515EBCC3}"/>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1BC39C11-D52B-164D-0334-6417F3116732}"/>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1A230B27-5BAD-1B8C-A8E0-B8617F27E10E}"/>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047B924A-8392-D5A2-98A7-DB06B8B2C37C}"/>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5F6EFD72-5A3F-F43F-6AFB-392D68BDB216}"/>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1441D90D-4407-CA25-8D3C-751F2007F5D3}"/>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A9118D2C-8313-3A43-955C-CEF9477D0327}"/>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08FEA0CC-AEDB-E52E-99FC-C3ACB25E9E24}"/>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 name="Group 5">
              <a:extLst>
                <a:ext uri="{FF2B5EF4-FFF2-40B4-BE49-F238E27FC236}">
                  <a16:creationId xmlns:a16="http://schemas.microsoft.com/office/drawing/2014/main" id="{9B31151F-A748-8D93-2A06-839330ACCE25}"/>
                </a:ext>
              </a:extLst>
            </p:cNvPr>
            <p:cNvGrpSpPr/>
            <p:nvPr/>
          </p:nvGrpSpPr>
          <p:grpSpPr>
            <a:xfrm>
              <a:off x="114300" y="1943100"/>
              <a:ext cx="11887200" cy="914400"/>
              <a:chOff x="114300" y="114300"/>
              <a:chExt cx="11887200" cy="914400"/>
            </a:xfrm>
          </p:grpSpPr>
          <p:sp>
            <p:nvSpPr>
              <p:cNvPr id="49" name="Rectangle 48">
                <a:extLst>
                  <a:ext uri="{FF2B5EF4-FFF2-40B4-BE49-F238E27FC236}">
                    <a16:creationId xmlns:a16="http://schemas.microsoft.com/office/drawing/2014/main" id="{9504F5AE-74BA-3668-8262-27E9C5464664}"/>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7D7D71AF-D068-F9C2-B7C7-C5FBE6B5DF51}"/>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A96A605D-3922-2333-A773-701600882616}"/>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7292397A-7FAC-F2D5-C55B-18939D63F540}"/>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98967F80-018E-6299-C693-546BC11A86D9}"/>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94C83365-6C56-8402-1E09-EEDAE921A56D}"/>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EDE83FF2-E9D7-423E-C3D3-C5134D731143}"/>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161963EF-5305-61C1-831E-4C735A7E363F}"/>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4CA9BDF5-07FD-F2D3-3DB3-89DF1C614A48}"/>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6B1A1BE6-7D7A-682B-DC23-9E599D0EFA7D}"/>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FAA10500-60B0-8A83-0484-218180D36D2D}"/>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87A7196C-3095-F893-A5D9-8395316204FC}"/>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30354CC9-8EF2-CFB4-854D-0472B89876EA}"/>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 name="Group 6">
              <a:extLst>
                <a:ext uri="{FF2B5EF4-FFF2-40B4-BE49-F238E27FC236}">
                  <a16:creationId xmlns:a16="http://schemas.microsoft.com/office/drawing/2014/main" id="{36AD5FCE-C31C-2F06-0A78-FA41560BCF2E}"/>
                </a:ext>
              </a:extLst>
            </p:cNvPr>
            <p:cNvGrpSpPr/>
            <p:nvPr/>
          </p:nvGrpSpPr>
          <p:grpSpPr>
            <a:xfrm>
              <a:off x="114300" y="2857500"/>
              <a:ext cx="11887200" cy="914400"/>
              <a:chOff x="114300" y="114300"/>
              <a:chExt cx="11887200" cy="914400"/>
            </a:xfrm>
          </p:grpSpPr>
          <p:sp>
            <p:nvSpPr>
              <p:cNvPr id="36" name="Rectangle 35">
                <a:extLst>
                  <a:ext uri="{FF2B5EF4-FFF2-40B4-BE49-F238E27FC236}">
                    <a16:creationId xmlns:a16="http://schemas.microsoft.com/office/drawing/2014/main" id="{5E8871FF-90C7-BEA1-EDEB-1D1921123E5D}"/>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7776885D-3F8D-3399-CEBF-DA90EA93AD7B}"/>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4413B74C-E27C-1A6C-1317-6E486F4D310D}"/>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D1D3652B-6FF9-31AD-098D-FEB35B2E4CBA}"/>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51037454-6790-4767-CB05-2E9F7B019548}"/>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5438458-69CF-3BAB-9671-98EC0B4BBE1A}"/>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2B66C9A1-1A23-FBE9-6828-459A52F12CC0}"/>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7CBBC3DE-B341-AA59-49B3-E28C77C10EB6}"/>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4BDE68A7-B3CD-0974-65A9-502A6993960A}"/>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26A24990-5B26-40EE-5BE2-70C1CE5E1F89}"/>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11A7573E-877F-1E3E-AA75-3F98F7E95019}"/>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84A76F8D-D9BB-9DA9-C585-82DEDC861080}"/>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D884621F-9C6B-8FA6-2D9B-76B750903AF4}"/>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 name="Group 7">
              <a:extLst>
                <a:ext uri="{FF2B5EF4-FFF2-40B4-BE49-F238E27FC236}">
                  <a16:creationId xmlns:a16="http://schemas.microsoft.com/office/drawing/2014/main" id="{168DC39C-CEDF-AD39-5221-EB236215B017}"/>
                </a:ext>
              </a:extLst>
            </p:cNvPr>
            <p:cNvGrpSpPr/>
            <p:nvPr/>
          </p:nvGrpSpPr>
          <p:grpSpPr>
            <a:xfrm>
              <a:off x="114300" y="3771900"/>
              <a:ext cx="11887200" cy="914400"/>
              <a:chOff x="114300" y="114300"/>
              <a:chExt cx="11887200" cy="914400"/>
            </a:xfrm>
          </p:grpSpPr>
          <p:sp>
            <p:nvSpPr>
              <p:cNvPr id="23" name="Rectangle 22">
                <a:extLst>
                  <a:ext uri="{FF2B5EF4-FFF2-40B4-BE49-F238E27FC236}">
                    <a16:creationId xmlns:a16="http://schemas.microsoft.com/office/drawing/2014/main" id="{46E67037-7953-D503-A325-B1EBF7303D53}"/>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C9DFBA73-8248-0990-5F1B-BA627D9269FE}"/>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B5E121A8-6EEE-6381-B649-FF5ADFFE54A6}"/>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83644161-DF1E-A6DA-E573-63E965F4495E}"/>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5D8DB018-831A-584C-3C80-808C9E1A1A3E}"/>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7729FA40-F85B-2EA6-55AE-D244135983A8}"/>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63AF0C92-2707-B3E0-0410-E9A7CE546BD0}"/>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30DF7FA8-5162-09A1-8A1F-4305DFB812B6}"/>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DBCF1B8D-3457-F9A1-90FA-FB431CD3DB07}"/>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8DF6BBD0-5777-CB71-7F91-97EEA1BE3191}"/>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AE249AA9-AB24-6C33-BC8B-558A36E64662}"/>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0F783F5F-1756-DC7A-8F90-EFA60C905391}"/>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4500EA37-5735-D44C-2FDC-FCC7B8311A4C}"/>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 name="Group 8">
              <a:extLst>
                <a:ext uri="{FF2B5EF4-FFF2-40B4-BE49-F238E27FC236}">
                  <a16:creationId xmlns:a16="http://schemas.microsoft.com/office/drawing/2014/main" id="{F87DB7A2-B2C1-5C3C-8B48-AC20B1FEDF3B}"/>
                </a:ext>
              </a:extLst>
            </p:cNvPr>
            <p:cNvGrpSpPr/>
            <p:nvPr/>
          </p:nvGrpSpPr>
          <p:grpSpPr>
            <a:xfrm>
              <a:off x="114300" y="4686300"/>
              <a:ext cx="11887200" cy="914400"/>
              <a:chOff x="114300" y="114300"/>
              <a:chExt cx="11887200" cy="914400"/>
            </a:xfrm>
          </p:grpSpPr>
          <p:sp>
            <p:nvSpPr>
              <p:cNvPr id="10" name="Rectangle 9">
                <a:extLst>
                  <a:ext uri="{FF2B5EF4-FFF2-40B4-BE49-F238E27FC236}">
                    <a16:creationId xmlns:a16="http://schemas.microsoft.com/office/drawing/2014/main" id="{5B948BCF-5AEA-B774-2DC8-2AB7AD072971}"/>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294C55B-FBFF-7F56-16DD-2B3D7CB43845}"/>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E1BA3B52-A0F3-807A-0371-D3EE3424AC60}"/>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BA3D8D11-AE7C-5F22-ABC5-110E3AA5D8EF}"/>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D031C45E-D481-54F8-6190-1363A833A831}"/>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ED78572A-5205-ACB1-D412-2CB4E2ADD821}"/>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59BE521F-2B26-552C-1FD9-482D869F77DF}"/>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8E107527-85A3-184D-978E-7647CE71806A}"/>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A63C88B0-1E1E-2BC0-2879-9D6F6C1BE4C4}"/>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02EFFA9B-6225-EF62-BC8A-4E34F0DCCE17}"/>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ECC53F46-D7DB-B997-7D23-EC0F959518AD}"/>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C8D8485D-AC62-8DFA-0E1E-BC9E6E4B1E5E}"/>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10EE2FBC-A9B8-3E4B-8ECF-A56C5ABEF59B}"/>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89" name="Footer Placeholder 88">
            <a:extLst>
              <a:ext uri="{FF2B5EF4-FFF2-40B4-BE49-F238E27FC236}">
                <a16:creationId xmlns:a16="http://schemas.microsoft.com/office/drawing/2014/main" id="{67309F8E-C18A-CE4A-9A0C-15C1A56F5348}"/>
              </a:ext>
            </a:extLst>
          </p:cNvPr>
          <p:cNvSpPr>
            <a:spLocks noGrp="1"/>
          </p:cNvSpPr>
          <p:nvPr>
            <p:ph type="ftr" sz="quarter" idx="11"/>
          </p:nvPr>
        </p:nvSpPr>
        <p:spPr/>
        <p:txBody>
          <a:bodyPr/>
          <a:lstStyle/>
          <a:p>
            <a:endParaRPr lang="en-US"/>
          </a:p>
        </p:txBody>
      </p:sp>
      <p:sp>
        <p:nvSpPr>
          <p:cNvPr id="90" name="Slide Number Placeholder 89">
            <a:extLst>
              <a:ext uri="{FF2B5EF4-FFF2-40B4-BE49-F238E27FC236}">
                <a16:creationId xmlns:a16="http://schemas.microsoft.com/office/drawing/2014/main" id="{DB432D6D-77B9-5E2B-3D96-82397CC7F8BE}"/>
              </a:ext>
            </a:extLst>
          </p:cNvPr>
          <p:cNvSpPr>
            <a:spLocks noGrp="1"/>
          </p:cNvSpPr>
          <p:nvPr>
            <p:ph type="sldNum" sz="quarter" idx="12"/>
          </p:nvPr>
        </p:nvSpPr>
        <p:spPr/>
        <p:txBody>
          <a:bodyPr/>
          <a:lstStyle/>
          <a:p>
            <a:fld id="{A5AEF524-62EC-C340-82A1-9F47B6C43E55}" type="slidenum">
              <a:rPr lang="en-US" smtClean="0"/>
              <a:pPr/>
              <a:t>35</a:t>
            </a:fld>
            <a:endParaRPr lang="en-US"/>
          </a:p>
        </p:txBody>
      </p:sp>
      <p:sp>
        <p:nvSpPr>
          <p:cNvPr id="91" name="Text Placeholder 90">
            <a:extLst>
              <a:ext uri="{FF2B5EF4-FFF2-40B4-BE49-F238E27FC236}">
                <a16:creationId xmlns:a16="http://schemas.microsoft.com/office/drawing/2014/main" id="{955DA382-21ED-A98C-88C7-0378C296E39B}"/>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6122671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0A4948C-9399-2E4B-0D76-7FA5B624DB72}"/>
              </a:ext>
            </a:extLst>
          </p:cNvPr>
          <p:cNvGrpSpPr>
            <a:grpSpLocks noChangeAspect="1"/>
          </p:cNvGrpSpPr>
          <p:nvPr/>
        </p:nvGrpSpPr>
        <p:grpSpPr>
          <a:xfrm>
            <a:off x="-503697" y="-261092"/>
            <a:ext cx="13199392" cy="7380185"/>
            <a:chOff x="-503697" y="-793932"/>
            <a:chExt cx="13199392" cy="7380185"/>
          </a:xfrm>
        </p:grpSpPr>
        <p:sp>
          <p:nvSpPr>
            <p:cNvPr id="4" name="Rectangle 3">
              <a:extLst>
                <a:ext uri="{FF2B5EF4-FFF2-40B4-BE49-F238E27FC236}">
                  <a16:creationId xmlns:a16="http://schemas.microsoft.com/office/drawing/2014/main" id="{F3226BF1-0173-4899-FD71-911EB53CA56B}"/>
                </a:ext>
              </a:extLst>
            </p:cNvPr>
            <p:cNvSpPr/>
            <p:nvPr/>
          </p:nvSpPr>
          <p:spPr>
            <a:xfrm rot="2700000">
              <a:off x="1048813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a:extLst>
                <a:ext uri="{FF2B5EF4-FFF2-40B4-BE49-F238E27FC236}">
                  <a16:creationId xmlns:a16="http://schemas.microsoft.com/office/drawing/2014/main" id="{83AA8287-72E8-D044-6383-5D80CD4503CD}"/>
                </a:ext>
              </a:extLst>
            </p:cNvPr>
            <p:cNvSpPr/>
            <p:nvPr/>
          </p:nvSpPr>
          <p:spPr>
            <a:xfrm rot="2700000">
              <a:off x="1113471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BFB66907-25C3-5104-3CEA-EBB61B32D57B}"/>
                </a:ext>
              </a:extLst>
            </p:cNvPr>
            <p:cNvSpPr/>
            <p:nvPr/>
          </p:nvSpPr>
          <p:spPr>
            <a:xfrm rot="2700000">
              <a:off x="1178129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6DC94876-A84E-0E8D-71EC-BE1CF9905C05}"/>
                </a:ext>
              </a:extLst>
            </p:cNvPr>
            <p:cNvSpPr/>
            <p:nvPr/>
          </p:nvSpPr>
          <p:spPr>
            <a:xfrm rot="2700000">
              <a:off x="919498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494BC2B3-D2B2-72EA-0B5E-787F3551B568}"/>
                </a:ext>
              </a:extLst>
            </p:cNvPr>
            <p:cNvSpPr/>
            <p:nvPr/>
          </p:nvSpPr>
          <p:spPr>
            <a:xfrm rot="2700000">
              <a:off x="984155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68258AAC-70B0-43CC-A3F9-A7A9488BFCFD}"/>
                </a:ext>
              </a:extLst>
            </p:cNvPr>
            <p:cNvSpPr/>
            <p:nvPr/>
          </p:nvSpPr>
          <p:spPr>
            <a:xfrm rot="2700000">
              <a:off x="1048813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ACBB7428-C7D6-A29B-55DE-41A9BBB58490}"/>
                </a:ext>
              </a:extLst>
            </p:cNvPr>
            <p:cNvSpPr/>
            <p:nvPr/>
          </p:nvSpPr>
          <p:spPr>
            <a:xfrm rot="2700000">
              <a:off x="1113471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B42098F-84CE-08BA-1BB2-DACBC8E18E5A}"/>
                </a:ext>
              </a:extLst>
            </p:cNvPr>
            <p:cNvSpPr/>
            <p:nvPr/>
          </p:nvSpPr>
          <p:spPr>
            <a:xfrm rot="2700000">
              <a:off x="11781294"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250EEB36-137B-6C1C-7D91-9F8730888F7D}"/>
                </a:ext>
              </a:extLst>
            </p:cNvPr>
            <p:cNvSpPr/>
            <p:nvPr/>
          </p:nvSpPr>
          <p:spPr>
            <a:xfrm rot="2700000">
              <a:off x="7901824"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86600A30-C649-331A-AE6F-002A1B0CCECE}"/>
                </a:ext>
              </a:extLst>
            </p:cNvPr>
            <p:cNvSpPr/>
            <p:nvPr/>
          </p:nvSpPr>
          <p:spPr>
            <a:xfrm rot="2700000">
              <a:off x="854840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2F600EA9-0DBC-9778-E683-52769880DCAD}"/>
                </a:ext>
              </a:extLst>
            </p:cNvPr>
            <p:cNvSpPr/>
            <p:nvPr/>
          </p:nvSpPr>
          <p:spPr>
            <a:xfrm rot="2700000">
              <a:off x="919498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76C9802C-088C-2FA7-955A-79714B1DE2F6}"/>
                </a:ext>
              </a:extLst>
            </p:cNvPr>
            <p:cNvSpPr/>
            <p:nvPr/>
          </p:nvSpPr>
          <p:spPr>
            <a:xfrm rot="2700000">
              <a:off x="984155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3EA96890-26F9-7869-423C-7FDE143C7A09}"/>
                </a:ext>
              </a:extLst>
            </p:cNvPr>
            <p:cNvSpPr/>
            <p:nvPr/>
          </p:nvSpPr>
          <p:spPr>
            <a:xfrm rot="2700000">
              <a:off x="1048813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4B112BBD-0CF2-3759-DBF3-F77A813E780A}"/>
                </a:ext>
              </a:extLst>
            </p:cNvPr>
            <p:cNvSpPr/>
            <p:nvPr/>
          </p:nvSpPr>
          <p:spPr>
            <a:xfrm rot="2700000">
              <a:off x="1113471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7C29C4A4-2DA3-F8C3-B17F-192690D616F7}"/>
                </a:ext>
              </a:extLst>
            </p:cNvPr>
            <p:cNvSpPr/>
            <p:nvPr/>
          </p:nvSpPr>
          <p:spPr>
            <a:xfrm rot="2700000">
              <a:off x="1178129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F860545E-6978-8481-5DCA-D879F28BE88C}"/>
                </a:ext>
              </a:extLst>
            </p:cNvPr>
            <p:cNvSpPr/>
            <p:nvPr/>
          </p:nvSpPr>
          <p:spPr>
            <a:xfrm rot="2700000">
              <a:off x="660866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BEF1DD1E-D167-D3BD-2EAA-09AA4FFA484C}"/>
                </a:ext>
              </a:extLst>
            </p:cNvPr>
            <p:cNvSpPr/>
            <p:nvPr/>
          </p:nvSpPr>
          <p:spPr>
            <a:xfrm rot="2700000">
              <a:off x="725524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71FCFEAE-7B49-F4C1-15AC-C1FE91D5F76D}"/>
                </a:ext>
              </a:extLst>
            </p:cNvPr>
            <p:cNvSpPr/>
            <p:nvPr/>
          </p:nvSpPr>
          <p:spPr>
            <a:xfrm rot="2700000">
              <a:off x="790182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B301F451-522B-E41E-A547-C21DAB0EA1D1}"/>
                </a:ext>
              </a:extLst>
            </p:cNvPr>
            <p:cNvSpPr/>
            <p:nvPr/>
          </p:nvSpPr>
          <p:spPr>
            <a:xfrm rot="2700000">
              <a:off x="8548402" y="114580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43B164CF-2260-8312-F642-B26A97EF45C0}"/>
                </a:ext>
              </a:extLst>
            </p:cNvPr>
            <p:cNvSpPr/>
            <p:nvPr/>
          </p:nvSpPr>
          <p:spPr>
            <a:xfrm rot="2700000">
              <a:off x="9194981"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F26F715A-56F9-7D2B-07F1-D56B4053F4C1}"/>
                </a:ext>
              </a:extLst>
            </p:cNvPr>
            <p:cNvSpPr/>
            <p:nvPr/>
          </p:nvSpPr>
          <p:spPr>
            <a:xfrm rot="2700000">
              <a:off x="9841559"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46E65D6F-643D-CD3A-6D17-2E7C6F6B5FB3}"/>
                </a:ext>
              </a:extLst>
            </p:cNvPr>
            <p:cNvSpPr/>
            <p:nvPr/>
          </p:nvSpPr>
          <p:spPr>
            <a:xfrm rot="2700000">
              <a:off x="10488138"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7A46332B-1173-D88E-0644-26CC9F246D11}"/>
                </a:ext>
              </a:extLst>
            </p:cNvPr>
            <p:cNvSpPr/>
            <p:nvPr/>
          </p:nvSpPr>
          <p:spPr>
            <a:xfrm rot="2700000">
              <a:off x="1113471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2236E51C-814B-0BED-21C1-A12EA22BE3FE}"/>
                </a:ext>
              </a:extLst>
            </p:cNvPr>
            <p:cNvSpPr/>
            <p:nvPr/>
          </p:nvSpPr>
          <p:spPr>
            <a:xfrm rot="2700000">
              <a:off x="11781295"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91AFC2F2-1C15-EC7C-D214-AD29400DCE8F}"/>
                </a:ext>
              </a:extLst>
            </p:cNvPr>
            <p:cNvSpPr/>
            <p:nvPr/>
          </p:nvSpPr>
          <p:spPr>
            <a:xfrm rot="2700000">
              <a:off x="531551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23BC8C35-E620-245C-20CD-8E462B2D43A6}"/>
                </a:ext>
              </a:extLst>
            </p:cNvPr>
            <p:cNvSpPr/>
            <p:nvPr/>
          </p:nvSpPr>
          <p:spPr>
            <a:xfrm rot="2700000">
              <a:off x="596208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5F78B9FF-6E3B-FC5B-E966-DD5040A72816}"/>
                </a:ext>
              </a:extLst>
            </p:cNvPr>
            <p:cNvSpPr/>
            <p:nvPr/>
          </p:nvSpPr>
          <p:spPr>
            <a:xfrm rot="2700000">
              <a:off x="660866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3C697949-8266-0B45-D21C-463414DFA3DA}"/>
                </a:ext>
              </a:extLst>
            </p:cNvPr>
            <p:cNvSpPr/>
            <p:nvPr/>
          </p:nvSpPr>
          <p:spPr>
            <a:xfrm rot="2700000">
              <a:off x="725524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2305EB4C-826F-B790-B107-5DB8375CB3A0}"/>
                </a:ext>
              </a:extLst>
            </p:cNvPr>
            <p:cNvSpPr/>
            <p:nvPr/>
          </p:nvSpPr>
          <p:spPr>
            <a:xfrm rot="2700000">
              <a:off x="790182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19CF31DA-425B-43BC-2A69-E153C8CEE1D7}"/>
                </a:ext>
              </a:extLst>
            </p:cNvPr>
            <p:cNvSpPr/>
            <p:nvPr/>
          </p:nvSpPr>
          <p:spPr>
            <a:xfrm rot="2700000">
              <a:off x="854840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6664C707-BB5F-35CE-130C-18B95D126DFE}"/>
                </a:ext>
              </a:extLst>
            </p:cNvPr>
            <p:cNvSpPr/>
            <p:nvPr/>
          </p:nvSpPr>
          <p:spPr>
            <a:xfrm rot="2700000">
              <a:off x="919498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5CCE4C1A-48E9-E53D-6766-575338EC7FB0}"/>
                </a:ext>
              </a:extLst>
            </p:cNvPr>
            <p:cNvSpPr/>
            <p:nvPr/>
          </p:nvSpPr>
          <p:spPr>
            <a:xfrm rot="2700000">
              <a:off x="9841559"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a:extLst>
                <a:ext uri="{FF2B5EF4-FFF2-40B4-BE49-F238E27FC236}">
                  <a16:creationId xmlns:a16="http://schemas.microsoft.com/office/drawing/2014/main" id="{2DA7F035-8B33-4A60-5543-3D5C79CE8743}"/>
                </a:ext>
              </a:extLst>
            </p:cNvPr>
            <p:cNvSpPr/>
            <p:nvPr/>
          </p:nvSpPr>
          <p:spPr>
            <a:xfrm rot="2700000">
              <a:off x="1048813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5C8C77B0-50DE-212C-1D05-56392E148B71}"/>
                </a:ext>
              </a:extLst>
            </p:cNvPr>
            <p:cNvSpPr/>
            <p:nvPr/>
          </p:nvSpPr>
          <p:spPr>
            <a:xfrm rot="2700000">
              <a:off x="1113471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3A50996B-2CC7-A9C4-AA7E-49274C77E523}"/>
                </a:ext>
              </a:extLst>
            </p:cNvPr>
            <p:cNvSpPr/>
            <p:nvPr/>
          </p:nvSpPr>
          <p:spPr>
            <a:xfrm rot="2700000">
              <a:off x="4022353"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80225C04-CA55-21FC-C1C2-0BD3270A05CC}"/>
                </a:ext>
              </a:extLst>
            </p:cNvPr>
            <p:cNvSpPr/>
            <p:nvPr/>
          </p:nvSpPr>
          <p:spPr>
            <a:xfrm rot="2700000">
              <a:off x="466893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EB3587BA-1C7F-E12C-B1C2-AD846F7F7637}"/>
                </a:ext>
              </a:extLst>
            </p:cNvPr>
            <p:cNvSpPr/>
            <p:nvPr/>
          </p:nvSpPr>
          <p:spPr>
            <a:xfrm rot="2700000">
              <a:off x="531551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335CEB4-4AD1-6579-2991-F2B4EE8CDCC6}"/>
                </a:ext>
              </a:extLst>
            </p:cNvPr>
            <p:cNvSpPr/>
            <p:nvPr/>
          </p:nvSpPr>
          <p:spPr>
            <a:xfrm rot="2700000">
              <a:off x="596208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0FDE6FE3-BFD7-AABC-EC09-1CFA9D2DA1C7}"/>
                </a:ext>
              </a:extLst>
            </p:cNvPr>
            <p:cNvSpPr/>
            <p:nvPr/>
          </p:nvSpPr>
          <p:spPr>
            <a:xfrm rot="2700000">
              <a:off x="660866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3586E19E-4D7A-3FE6-9CDB-7EDD26C5ABC4}"/>
                </a:ext>
              </a:extLst>
            </p:cNvPr>
            <p:cNvSpPr/>
            <p:nvPr/>
          </p:nvSpPr>
          <p:spPr>
            <a:xfrm rot="2700000">
              <a:off x="7255245"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C58A8572-6245-53AD-DB4C-3B0B942A6B8C}"/>
                </a:ext>
              </a:extLst>
            </p:cNvPr>
            <p:cNvSpPr/>
            <p:nvPr/>
          </p:nvSpPr>
          <p:spPr>
            <a:xfrm rot="2700000">
              <a:off x="790182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D59CF7BA-81FB-BD1E-4A56-D6E3B2E24113}"/>
                </a:ext>
              </a:extLst>
            </p:cNvPr>
            <p:cNvSpPr/>
            <p:nvPr/>
          </p:nvSpPr>
          <p:spPr>
            <a:xfrm rot="2700000">
              <a:off x="8548402"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316EB0B8-6093-D0A7-A9CA-B2078A822CCF}"/>
                </a:ext>
              </a:extLst>
            </p:cNvPr>
            <p:cNvSpPr/>
            <p:nvPr/>
          </p:nvSpPr>
          <p:spPr>
            <a:xfrm rot="2700000">
              <a:off x="9194981"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ECA8F99D-694A-B4F2-2757-C2AD9C80C78F}"/>
                </a:ext>
              </a:extLst>
            </p:cNvPr>
            <p:cNvSpPr/>
            <p:nvPr/>
          </p:nvSpPr>
          <p:spPr>
            <a:xfrm rot="2700000">
              <a:off x="9841559"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C88436C1-106D-A991-590C-2C6BC1C9CE0B}"/>
                </a:ext>
              </a:extLst>
            </p:cNvPr>
            <p:cNvSpPr/>
            <p:nvPr/>
          </p:nvSpPr>
          <p:spPr>
            <a:xfrm rot="2700000">
              <a:off x="10488138"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a:extLst>
                <a:ext uri="{FF2B5EF4-FFF2-40B4-BE49-F238E27FC236}">
                  <a16:creationId xmlns:a16="http://schemas.microsoft.com/office/drawing/2014/main" id="{65374808-5F1B-C9F3-19E9-3594EF3CFEB8}"/>
                </a:ext>
              </a:extLst>
            </p:cNvPr>
            <p:cNvSpPr/>
            <p:nvPr/>
          </p:nvSpPr>
          <p:spPr>
            <a:xfrm rot="2700000">
              <a:off x="2729196"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9276A60D-02E9-11CB-CB0C-32B57BFD48C6}"/>
                </a:ext>
              </a:extLst>
            </p:cNvPr>
            <p:cNvSpPr/>
            <p:nvPr/>
          </p:nvSpPr>
          <p:spPr>
            <a:xfrm rot="2700000">
              <a:off x="3375774"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01A7B83A-00E3-ABE9-2CBE-A95DB68819BE}"/>
                </a:ext>
              </a:extLst>
            </p:cNvPr>
            <p:cNvSpPr/>
            <p:nvPr/>
          </p:nvSpPr>
          <p:spPr>
            <a:xfrm rot="2700000">
              <a:off x="4022353"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2A93D03C-1A3D-3A66-D5C5-357763A7089D}"/>
                </a:ext>
              </a:extLst>
            </p:cNvPr>
            <p:cNvSpPr/>
            <p:nvPr/>
          </p:nvSpPr>
          <p:spPr>
            <a:xfrm rot="2700000">
              <a:off x="466893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8793BB34-454C-9038-164B-43E82949EE4A}"/>
                </a:ext>
              </a:extLst>
            </p:cNvPr>
            <p:cNvSpPr/>
            <p:nvPr/>
          </p:nvSpPr>
          <p:spPr>
            <a:xfrm rot="2700000">
              <a:off x="5315510"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09D29ADA-26DC-731B-48F0-D9852674878B}"/>
                </a:ext>
              </a:extLst>
            </p:cNvPr>
            <p:cNvSpPr/>
            <p:nvPr/>
          </p:nvSpPr>
          <p:spPr>
            <a:xfrm rot="2700000">
              <a:off x="596208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79D585A4-DF22-335F-D19C-82BC237CE109}"/>
                </a:ext>
              </a:extLst>
            </p:cNvPr>
            <p:cNvSpPr/>
            <p:nvPr/>
          </p:nvSpPr>
          <p:spPr>
            <a:xfrm rot="2700000">
              <a:off x="660866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D2AE5E17-CAFF-560F-384B-72CA629F0C21}"/>
                </a:ext>
              </a:extLst>
            </p:cNvPr>
            <p:cNvSpPr/>
            <p:nvPr/>
          </p:nvSpPr>
          <p:spPr>
            <a:xfrm rot="2700000">
              <a:off x="725524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E3A2FBC2-32FF-D90A-D581-CD80B17EABB4}"/>
                </a:ext>
              </a:extLst>
            </p:cNvPr>
            <p:cNvSpPr/>
            <p:nvPr/>
          </p:nvSpPr>
          <p:spPr>
            <a:xfrm rot="2700000">
              <a:off x="790182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EFFD5F4E-7B17-F0C9-9A18-F2505569E699}"/>
                </a:ext>
              </a:extLst>
            </p:cNvPr>
            <p:cNvSpPr/>
            <p:nvPr/>
          </p:nvSpPr>
          <p:spPr>
            <a:xfrm rot="2700000">
              <a:off x="8548402"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3BD532F8-5693-5B3C-171A-D0EB0B82784A}"/>
                </a:ext>
              </a:extLst>
            </p:cNvPr>
            <p:cNvSpPr/>
            <p:nvPr/>
          </p:nvSpPr>
          <p:spPr>
            <a:xfrm rot="2700000">
              <a:off x="919498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3FA0200D-783D-9459-17D2-912AC5886607}"/>
                </a:ext>
              </a:extLst>
            </p:cNvPr>
            <p:cNvSpPr/>
            <p:nvPr/>
          </p:nvSpPr>
          <p:spPr>
            <a:xfrm rot="2700000">
              <a:off x="1436039"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C7BCC888-31B7-C82A-B520-2DB2050484BD}"/>
                </a:ext>
              </a:extLst>
            </p:cNvPr>
            <p:cNvSpPr/>
            <p:nvPr/>
          </p:nvSpPr>
          <p:spPr>
            <a:xfrm rot="2700000">
              <a:off x="208261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a:extLst>
                <a:ext uri="{FF2B5EF4-FFF2-40B4-BE49-F238E27FC236}">
                  <a16:creationId xmlns:a16="http://schemas.microsoft.com/office/drawing/2014/main" id="{9651BBCA-343F-6FA9-1143-E1366E78F318}"/>
                </a:ext>
              </a:extLst>
            </p:cNvPr>
            <p:cNvSpPr/>
            <p:nvPr/>
          </p:nvSpPr>
          <p:spPr>
            <a:xfrm rot="2700000">
              <a:off x="2729196"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DB83B13C-FBB9-5375-8C28-738399DC5817}"/>
                </a:ext>
              </a:extLst>
            </p:cNvPr>
            <p:cNvSpPr/>
            <p:nvPr/>
          </p:nvSpPr>
          <p:spPr>
            <a:xfrm rot="2700000">
              <a:off x="337577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id="{268712A5-6FF4-9F74-4A63-BC34F4212AE5}"/>
                </a:ext>
              </a:extLst>
            </p:cNvPr>
            <p:cNvSpPr/>
            <p:nvPr/>
          </p:nvSpPr>
          <p:spPr>
            <a:xfrm rot="2700000">
              <a:off x="402235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7808B4F6-2AAF-6ED8-38F5-07B7A6B27840}"/>
                </a:ext>
              </a:extLst>
            </p:cNvPr>
            <p:cNvSpPr/>
            <p:nvPr/>
          </p:nvSpPr>
          <p:spPr>
            <a:xfrm rot="2700000">
              <a:off x="466893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DF96E2C4-EFD2-109F-5A92-4A729F8CD623}"/>
                </a:ext>
              </a:extLst>
            </p:cNvPr>
            <p:cNvSpPr/>
            <p:nvPr/>
          </p:nvSpPr>
          <p:spPr>
            <a:xfrm rot="2700000">
              <a:off x="531551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75135F55-5E6E-1523-F8B2-4337F76C6EB1}"/>
                </a:ext>
              </a:extLst>
            </p:cNvPr>
            <p:cNvSpPr/>
            <p:nvPr/>
          </p:nvSpPr>
          <p:spPr>
            <a:xfrm rot="2700000">
              <a:off x="5962088"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622C7B4D-283B-AA7D-1626-5BA5A0FABA42}"/>
                </a:ext>
              </a:extLst>
            </p:cNvPr>
            <p:cNvSpPr/>
            <p:nvPr/>
          </p:nvSpPr>
          <p:spPr>
            <a:xfrm rot="2700000">
              <a:off x="660866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72016188-1860-8467-DCED-F19658D09CC1}"/>
                </a:ext>
              </a:extLst>
            </p:cNvPr>
            <p:cNvSpPr/>
            <p:nvPr/>
          </p:nvSpPr>
          <p:spPr>
            <a:xfrm rot="2700000">
              <a:off x="7255245"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1B992D72-EB13-95A3-DEDD-405411E2AF7F}"/>
                </a:ext>
              </a:extLst>
            </p:cNvPr>
            <p:cNvSpPr/>
            <p:nvPr/>
          </p:nvSpPr>
          <p:spPr>
            <a:xfrm rot="2700000">
              <a:off x="7901824"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64EAA152-D36B-1408-23C1-66F621945538}"/>
                </a:ext>
              </a:extLst>
            </p:cNvPr>
            <p:cNvSpPr/>
            <p:nvPr/>
          </p:nvSpPr>
          <p:spPr>
            <a:xfrm rot="2700000">
              <a:off x="789460"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8D0434BA-B31D-C4C1-42F8-7D5D4F8A79D6}"/>
                </a:ext>
              </a:extLst>
            </p:cNvPr>
            <p:cNvSpPr/>
            <p:nvPr/>
          </p:nvSpPr>
          <p:spPr>
            <a:xfrm rot="2700000">
              <a:off x="1436039"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F7701A64-514E-4D83-E7E2-85EBA909FBBE}"/>
                </a:ext>
              </a:extLst>
            </p:cNvPr>
            <p:cNvSpPr/>
            <p:nvPr/>
          </p:nvSpPr>
          <p:spPr>
            <a:xfrm rot="2700000">
              <a:off x="208261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9E1DFCA7-699D-83AD-4554-C8AF6621E9CA}"/>
                </a:ext>
              </a:extLst>
            </p:cNvPr>
            <p:cNvSpPr/>
            <p:nvPr/>
          </p:nvSpPr>
          <p:spPr>
            <a:xfrm rot="2700000">
              <a:off x="2729196"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id="{19F7B92A-ECC4-D27F-791C-A326D42EDAC4}"/>
                </a:ext>
              </a:extLst>
            </p:cNvPr>
            <p:cNvSpPr/>
            <p:nvPr/>
          </p:nvSpPr>
          <p:spPr>
            <a:xfrm rot="2700000">
              <a:off x="3375774"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CECD2BC9-0927-8FB3-21FD-6B78262ADDAD}"/>
                </a:ext>
              </a:extLst>
            </p:cNvPr>
            <p:cNvSpPr/>
            <p:nvPr/>
          </p:nvSpPr>
          <p:spPr>
            <a:xfrm rot="2700000">
              <a:off x="4022353"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597BDAC4-D5A8-7EB8-C487-4489BE62B9B3}"/>
                </a:ext>
              </a:extLst>
            </p:cNvPr>
            <p:cNvSpPr/>
            <p:nvPr/>
          </p:nvSpPr>
          <p:spPr>
            <a:xfrm rot="2700000">
              <a:off x="466893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ADF0B37F-9222-DC73-A3A5-E99D1D04FADD}"/>
                </a:ext>
              </a:extLst>
            </p:cNvPr>
            <p:cNvSpPr/>
            <p:nvPr/>
          </p:nvSpPr>
          <p:spPr>
            <a:xfrm rot="2700000">
              <a:off x="531550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FB5CCB28-D574-D554-9F22-4C73196D7B55}"/>
                </a:ext>
              </a:extLst>
            </p:cNvPr>
            <p:cNvSpPr/>
            <p:nvPr/>
          </p:nvSpPr>
          <p:spPr>
            <a:xfrm rot="2700000">
              <a:off x="596208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2EDAC7B0-085D-8EEB-B5E4-BE00F2F852EE}"/>
                </a:ext>
              </a:extLst>
            </p:cNvPr>
            <p:cNvSpPr/>
            <p:nvPr/>
          </p:nvSpPr>
          <p:spPr>
            <a:xfrm rot="2700000">
              <a:off x="660866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11D5EFB0-BEB5-CCFD-4140-2122E0BB2B91}"/>
                </a:ext>
              </a:extLst>
            </p:cNvPr>
            <p:cNvSpPr/>
            <p:nvPr/>
          </p:nvSpPr>
          <p:spPr>
            <a:xfrm rot="2700000">
              <a:off x="142882"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7C735109-5EF9-DE6C-2AFA-014E74282711}"/>
                </a:ext>
              </a:extLst>
            </p:cNvPr>
            <p:cNvSpPr/>
            <p:nvPr/>
          </p:nvSpPr>
          <p:spPr>
            <a:xfrm rot="2700000">
              <a:off x="78946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237E679F-7E64-76E0-483E-BE7ECEB258AF}"/>
                </a:ext>
              </a:extLst>
            </p:cNvPr>
            <p:cNvSpPr/>
            <p:nvPr/>
          </p:nvSpPr>
          <p:spPr>
            <a:xfrm rot="2700000">
              <a:off x="1436039"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9389F44A-3774-DCDA-7704-0B1CE5EEF92A}"/>
                </a:ext>
              </a:extLst>
            </p:cNvPr>
            <p:cNvSpPr/>
            <p:nvPr/>
          </p:nvSpPr>
          <p:spPr>
            <a:xfrm rot="2700000">
              <a:off x="208261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6E33EDEA-F392-ECB3-E56D-557DCB790985}"/>
                </a:ext>
              </a:extLst>
            </p:cNvPr>
            <p:cNvSpPr/>
            <p:nvPr/>
          </p:nvSpPr>
          <p:spPr>
            <a:xfrm rot="2700000">
              <a:off x="272919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50400B0F-A1DD-3807-E1F6-9176DAEDC071}"/>
                </a:ext>
              </a:extLst>
            </p:cNvPr>
            <p:cNvSpPr/>
            <p:nvPr/>
          </p:nvSpPr>
          <p:spPr>
            <a:xfrm rot="2700000">
              <a:off x="337577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9AD98AC6-B76B-9BDB-E5C5-89689A7FA638}"/>
                </a:ext>
              </a:extLst>
            </p:cNvPr>
            <p:cNvSpPr/>
            <p:nvPr/>
          </p:nvSpPr>
          <p:spPr>
            <a:xfrm rot="2700000">
              <a:off x="402235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Rectangle 87">
              <a:extLst>
                <a:ext uri="{FF2B5EF4-FFF2-40B4-BE49-F238E27FC236}">
                  <a16:creationId xmlns:a16="http://schemas.microsoft.com/office/drawing/2014/main" id="{186C2BD9-D357-BF17-E410-01541BA98102}"/>
                </a:ext>
              </a:extLst>
            </p:cNvPr>
            <p:cNvSpPr/>
            <p:nvPr/>
          </p:nvSpPr>
          <p:spPr>
            <a:xfrm rot="2700000">
              <a:off x="466893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Rectangle 88">
              <a:extLst>
                <a:ext uri="{FF2B5EF4-FFF2-40B4-BE49-F238E27FC236}">
                  <a16:creationId xmlns:a16="http://schemas.microsoft.com/office/drawing/2014/main" id="{9AE1E69E-7313-99BB-BD15-2E19911012B1}"/>
                </a:ext>
              </a:extLst>
            </p:cNvPr>
            <p:cNvSpPr/>
            <p:nvPr/>
          </p:nvSpPr>
          <p:spPr>
            <a:xfrm rot="2700000">
              <a:off x="531551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Rectangle 89">
              <a:extLst>
                <a:ext uri="{FF2B5EF4-FFF2-40B4-BE49-F238E27FC236}">
                  <a16:creationId xmlns:a16="http://schemas.microsoft.com/office/drawing/2014/main" id="{B1B4D0D0-239F-69E6-5C85-595B53A07DA5}"/>
                </a:ext>
              </a:extLst>
            </p:cNvPr>
            <p:cNvSpPr/>
            <p:nvPr/>
          </p:nvSpPr>
          <p:spPr>
            <a:xfrm rot="2700000">
              <a:off x="-50369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90">
              <a:extLst>
                <a:ext uri="{FF2B5EF4-FFF2-40B4-BE49-F238E27FC236}">
                  <a16:creationId xmlns:a16="http://schemas.microsoft.com/office/drawing/2014/main" id="{72E29AC3-E118-6D14-469B-4431DFBFAF3F}"/>
                </a:ext>
              </a:extLst>
            </p:cNvPr>
            <p:cNvSpPr/>
            <p:nvPr/>
          </p:nvSpPr>
          <p:spPr>
            <a:xfrm rot="2700000">
              <a:off x="142882"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Rectangle 91">
              <a:extLst>
                <a:ext uri="{FF2B5EF4-FFF2-40B4-BE49-F238E27FC236}">
                  <a16:creationId xmlns:a16="http://schemas.microsoft.com/office/drawing/2014/main" id="{0443B440-112D-6CEF-A54D-57C4D0A3F253}"/>
                </a:ext>
              </a:extLst>
            </p:cNvPr>
            <p:cNvSpPr/>
            <p:nvPr/>
          </p:nvSpPr>
          <p:spPr>
            <a:xfrm rot="2700000">
              <a:off x="789460"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Rectangle 92">
              <a:extLst>
                <a:ext uri="{FF2B5EF4-FFF2-40B4-BE49-F238E27FC236}">
                  <a16:creationId xmlns:a16="http://schemas.microsoft.com/office/drawing/2014/main" id="{973184ED-D5FB-8A4E-1300-D0D408BED877}"/>
                </a:ext>
              </a:extLst>
            </p:cNvPr>
            <p:cNvSpPr/>
            <p:nvPr/>
          </p:nvSpPr>
          <p:spPr>
            <a:xfrm rot="2700000">
              <a:off x="1436039"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93">
              <a:extLst>
                <a:ext uri="{FF2B5EF4-FFF2-40B4-BE49-F238E27FC236}">
                  <a16:creationId xmlns:a16="http://schemas.microsoft.com/office/drawing/2014/main" id="{C3BFA4F6-45C8-F2BD-67B5-66DD9C305042}"/>
                </a:ext>
              </a:extLst>
            </p:cNvPr>
            <p:cNvSpPr/>
            <p:nvPr/>
          </p:nvSpPr>
          <p:spPr>
            <a:xfrm rot="2700000">
              <a:off x="2082617"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94">
              <a:extLst>
                <a:ext uri="{FF2B5EF4-FFF2-40B4-BE49-F238E27FC236}">
                  <a16:creationId xmlns:a16="http://schemas.microsoft.com/office/drawing/2014/main" id="{4CE819F3-8ABC-010C-5569-BB5D0365984A}"/>
                </a:ext>
              </a:extLst>
            </p:cNvPr>
            <p:cNvSpPr/>
            <p:nvPr/>
          </p:nvSpPr>
          <p:spPr>
            <a:xfrm rot="2700000">
              <a:off x="2729196" y="437869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95">
              <a:extLst>
                <a:ext uri="{FF2B5EF4-FFF2-40B4-BE49-F238E27FC236}">
                  <a16:creationId xmlns:a16="http://schemas.microsoft.com/office/drawing/2014/main" id="{9F71EC91-AD5B-0586-9089-66C907735BB2}"/>
                </a:ext>
              </a:extLst>
            </p:cNvPr>
            <p:cNvSpPr/>
            <p:nvPr/>
          </p:nvSpPr>
          <p:spPr>
            <a:xfrm rot="2700000">
              <a:off x="3375774"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96">
              <a:extLst>
                <a:ext uri="{FF2B5EF4-FFF2-40B4-BE49-F238E27FC236}">
                  <a16:creationId xmlns:a16="http://schemas.microsoft.com/office/drawing/2014/main" id="{177191FF-7F48-89D6-19AB-DC458C32A6B3}"/>
                </a:ext>
              </a:extLst>
            </p:cNvPr>
            <p:cNvSpPr/>
            <p:nvPr/>
          </p:nvSpPr>
          <p:spPr>
            <a:xfrm rot="2700000">
              <a:off x="402235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97">
              <a:extLst>
                <a:ext uri="{FF2B5EF4-FFF2-40B4-BE49-F238E27FC236}">
                  <a16:creationId xmlns:a16="http://schemas.microsoft.com/office/drawing/2014/main" id="{5DAB293B-5CCC-6D3B-7BFC-5E11F91D7381}"/>
                </a:ext>
              </a:extLst>
            </p:cNvPr>
            <p:cNvSpPr/>
            <p:nvPr/>
          </p:nvSpPr>
          <p:spPr>
            <a:xfrm rot="2700000">
              <a:off x="-50369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a:extLst>
                <a:ext uri="{FF2B5EF4-FFF2-40B4-BE49-F238E27FC236}">
                  <a16:creationId xmlns:a16="http://schemas.microsoft.com/office/drawing/2014/main" id="{DD689373-3B21-769C-93A7-739367444289}"/>
                </a:ext>
              </a:extLst>
            </p:cNvPr>
            <p:cNvSpPr/>
            <p:nvPr/>
          </p:nvSpPr>
          <p:spPr>
            <a:xfrm rot="2700000">
              <a:off x="142882"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Rectangle 99">
              <a:extLst>
                <a:ext uri="{FF2B5EF4-FFF2-40B4-BE49-F238E27FC236}">
                  <a16:creationId xmlns:a16="http://schemas.microsoft.com/office/drawing/2014/main" id="{B9807477-B9BE-DCAC-20CB-49F0F5A93A2D}"/>
                </a:ext>
              </a:extLst>
            </p:cNvPr>
            <p:cNvSpPr/>
            <p:nvPr/>
          </p:nvSpPr>
          <p:spPr>
            <a:xfrm rot="2700000">
              <a:off x="78946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Rectangle 100">
              <a:extLst>
                <a:ext uri="{FF2B5EF4-FFF2-40B4-BE49-F238E27FC236}">
                  <a16:creationId xmlns:a16="http://schemas.microsoft.com/office/drawing/2014/main" id="{3A12E529-42DF-A2C4-8769-F8E9D1A16813}"/>
                </a:ext>
              </a:extLst>
            </p:cNvPr>
            <p:cNvSpPr/>
            <p:nvPr/>
          </p:nvSpPr>
          <p:spPr>
            <a:xfrm rot="2700000">
              <a:off x="143603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Rectangle 101">
              <a:extLst>
                <a:ext uri="{FF2B5EF4-FFF2-40B4-BE49-F238E27FC236}">
                  <a16:creationId xmlns:a16="http://schemas.microsoft.com/office/drawing/2014/main" id="{27F8C739-5643-844B-0CC9-605FC91EA62E}"/>
                </a:ext>
              </a:extLst>
            </p:cNvPr>
            <p:cNvSpPr/>
            <p:nvPr/>
          </p:nvSpPr>
          <p:spPr>
            <a:xfrm rot="2700000">
              <a:off x="208261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Rectangle 102">
              <a:extLst>
                <a:ext uri="{FF2B5EF4-FFF2-40B4-BE49-F238E27FC236}">
                  <a16:creationId xmlns:a16="http://schemas.microsoft.com/office/drawing/2014/main" id="{13871663-A296-878A-94DA-9205BD55FAD6}"/>
                </a:ext>
              </a:extLst>
            </p:cNvPr>
            <p:cNvSpPr/>
            <p:nvPr/>
          </p:nvSpPr>
          <p:spPr>
            <a:xfrm rot="2700000">
              <a:off x="272919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Rectangle 103">
              <a:extLst>
                <a:ext uri="{FF2B5EF4-FFF2-40B4-BE49-F238E27FC236}">
                  <a16:creationId xmlns:a16="http://schemas.microsoft.com/office/drawing/2014/main" id="{85AB9E38-7672-181A-14AC-26583E978A7C}"/>
                </a:ext>
              </a:extLst>
            </p:cNvPr>
            <p:cNvSpPr/>
            <p:nvPr/>
          </p:nvSpPr>
          <p:spPr>
            <a:xfrm rot="2700000">
              <a:off x="-50369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104">
              <a:extLst>
                <a:ext uri="{FF2B5EF4-FFF2-40B4-BE49-F238E27FC236}">
                  <a16:creationId xmlns:a16="http://schemas.microsoft.com/office/drawing/2014/main" id="{12EF0A05-B2A0-9277-AC97-3CE6290D21D4}"/>
                </a:ext>
              </a:extLst>
            </p:cNvPr>
            <p:cNvSpPr/>
            <p:nvPr/>
          </p:nvSpPr>
          <p:spPr>
            <a:xfrm rot="2700000">
              <a:off x="14288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Rectangle 105">
              <a:extLst>
                <a:ext uri="{FF2B5EF4-FFF2-40B4-BE49-F238E27FC236}">
                  <a16:creationId xmlns:a16="http://schemas.microsoft.com/office/drawing/2014/main" id="{C7C7A935-C597-8EFC-F889-F362172378B2}"/>
                </a:ext>
              </a:extLst>
            </p:cNvPr>
            <p:cNvSpPr/>
            <p:nvPr/>
          </p:nvSpPr>
          <p:spPr>
            <a:xfrm rot="2700000">
              <a:off x="78946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Rectangle 106">
              <a:extLst>
                <a:ext uri="{FF2B5EF4-FFF2-40B4-BE49-F238E27FC236}">
                  <a16:creationId xmlns:a16="http://schemas.microsoft.com/office/drawing/2014/main" id="{772FFC42-9358-E633-CCE7-7C96888C1DDB}"/>
                </a:ext>
              </a:extLst>
            </p:cNvPr>
            <p:cNvSpPr/>
            <p:nvPr/>
          </p:nvSpPr>
          <p:spPr>
            <a:xfrm rot="2700000">
              <a:off x="143604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Rectangle 107">
              <a:extLst>
                <a:ext uri="{FF2B5EF4-FFF2-40B4-BE49-F238E27FC236}">
                  <a16:creationId xmlns:a16="http://schemas.microsoft.com/office/drawing/2014/main" id="{57613E95-370E-FCE4-5171-F688C957783E}"/>
                </a:ext>
              </a:extLst>
            </p:cNvPr>
            <p:cNvSpPr/>
            <p:nvPr/>
          </p:nvSpPr>
          <p:spPr>
            <a:xfrm rot="2700000">
              <a:off x="-50369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Rectangle 108">
              <a:extLst>
                <a:ext uri="{FF2B5EF4-FFF2-40B4-BE49-F238E27FC236}">
                  <a16:creationId xmlns:a16="http://schemas.microsoft.com/office/drawing/2014/main" id="{51A5B913-9BFF-14B0-D5BE-2BD54288B244}"/>
                </a:ext>
              </a:extLst>
            </p:cNvPr>
            <p:cNvSpPr/>
            <p:nvPr/>
          </p:nvSpPr>
          <p:spPr>
            <a:xfrm rot="2700000">
              <a:off x="14288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1" name="Footer Placeholder 110">
            <a:extLst>
              <a:ext uri="{FF2B5EF4-FFF2-40B4-BE49-F238E27FC236}">
                <a16:creationId xmlns:a16="http://schemas.microsoft.com/office/drawing/2014/main" id="{14FA23A2-1CB4-B33B-4C7A-8DA289B6B9E7}"/>
              </a:ext>
            </a:extLst>
          </p:cNvPr>
          <p:cNvSpPr>
            <a:spLocks noGrp="1"/>
          </p:cNvSpPr>
          <p:nvPr>
            <p:ph type="ftr" sz="quarter" idx="11"/>
          </p:nvPr>
        </p:nvSpPr>
        <p:spPr/>
        <p:txBody>
          <a:bodyPr/>
          <a:lstStyle/>
          <a:p>
            <a:endParaRPr lang="en-US"/>
          </a:p>
        </p:txBody>
      </p:sp>
      <p:sp>
        <p:nvSpPr>
          <p:cNvPr id="112" name="Slide Number Placeholder 111">
            <a:extLst>
              <a:ext uri="{FF2B5EF4-FFF2-40B4-BE49-F238E27FC236}">
                <a16:creationId xmlns:a16="http://schemas.microsoft.com/office/drawing/2014/main" id="{09F7E781-3709-574F-21C8-92E5475641D1}"/>
              </a:ext>
            </a:extLst>
          </p:cNvPr>
          <p:cNvSpPr>
            <a:spLocks noGrp="1"/>
          </p:cNvSpPr>
          <p:nvPr>
            <p:ph type="sldNum" sz="quarter" idx="12"/>
          </p:nvPr>
        </p:nvSpPr>
        <p:spPr/>
        <p:txBody>
          <a:bodyPr/>
          <a:lstStyle/>
          <a:p>
            <a:fld id="{A5AEF524-62EC-C340-82A1-9F47B6C43E55}" type="slidenum">
              <a:rPr lang="en-US" smtClean="0"/>
              <a:pPr/>
              <a:t>36</a:t>
            </a:fld>
            <a:endParaRPr lang="en-US"/>
          </a:p>
        </p:txBody>
      </p:sp>
      <p:sp>
        <p:nvSpPr>
          <p:cNvPr id="113" name="Text Placeholder 112">
            <a:extLst>
              <a:ext uri="{FF2B5EF4-FFF2-40B4-BE49-F238E27FC236}">
                <a16:creationId xmlns:a16="http://schemas.microsoft.com/office/drawing/2014/main" id="{2A706C89-0E86-38FE-CC67-FAA995F83C6D}"/>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807744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4</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a:xfrm>
            <a:off x="457200" y="205412"/>
            <a:ext cx="9753600" cy="960276"/>
          </a:xfrm>
        </p:spPr>
        <p:txBody>
          <a:bodyPr/>
          <a:lstStyle/>
          <a:p>
            <a:r>
              <a:rPr lang="en-US"/>
              <a:t>Objective</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Onyx Oh</a:t>
            </a:r>
          </a:p>
        </p:txBody>
      </p:sp>
      <p:sp>
        <p:nvSpPr>
          <p:cNvPr id="5" name="TextBox 4">
            <a:extLst>
              <a:ext uri="{FF2B5EF4-FFF2-40B4-BE49-F238E27FC236}">
                <a16:creationId xmlns:a16="http://schemas.microsoft.com/office/drawing/2014/main" id="{97DFE8D1-FBB3-DAFB-0029-8DF7579BFCC0}"/>
              </a:ext>
            </a:extLst>
          </p:cNvPr>
          <p:cNvSpPr txBox="1"/>
          <p:nvPr/>
        </p:nvSpPr>
        <p:spPr>
          <a:xfrm>
            <a:off x="7604350" y="6208663"/>
            <a:ext cx="285376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a:solidFill>
                  <a:schemeClr val="tx1">
                    <a:lumMod val="49000"/>
                    <a:lumOff val="51000"/>
                  </a:schemeClr>
                </a:solidFill>
                <a:ea typeface="+mn-lt"/>
                <a:cs typeface="+mn-lt"/>
              </a:rPr>
              <a:t>https://</a:t>
            </a:r>
            <a:r>
              <a:rPr lang="en-US" sz="800" err="1">
                <a:solidFill>
                  <a:schemeClr val="tx1">
                    <a:lumMod val="49000"/>
                    <a:lumOff val="51000"/>
                  </a:schemeClr>
                </a:solidFill>
                <a:ea typeface="+mn-lt"/>
                <a:cs typeface="+mn-lt"/>
              </a:rPr>
              <a:t>meetings.informs.org</a:t>
            </a:r>
            <a:r>
              <a:rPr lang="en-US" sz="800">
                <a:solidFill>
                  <a:schemeClr val="tx1">
                    <a:lumMod val="49000"/>
                    <a:lumOff val="51000"/>
                  </a:schemeClr>
                </a:solidFill>
                <a:ea typeface="+mn-lt"/>
                <a:cs typeface="+mn-lt"/>
              </a:rPr>
              <a:t>/</a:t>
            </a:r>
            <a:r>
              <a:rPr lang="en-US" sz="800" err="1">
                <a:solidFill>
                  <a:schemeClr val="tx1">
                    <a:lumMod val="49000"/>
                    <a:lumOff val="51000"/>
                  </a:schemeClr>
                </a:solidFill>
                <a:ea typeface="+mn-lt"/>
                <a:cs typeface="+mn-lt"/>
              </a:rPr>
              <a:t>wordpress</a:t>
            </a:r>
            <a:r>
              <a:rPr lang="en-US" sz="800">
                <a:solidFill>
                  <a:schemeClr val="tx1">
                    <a:lumMod val="49000"/>
                    <a:lumOff val="51000"/>
                  </a:schemeClr>
                </a:solidFill>
                <a:ea typeface="+mn-lt"/>
                <a:cs typeface="+mn-lt"/>
              </a:rPr>
              <a:t>/phoenix2023/exhibit-hall/</a:t>
            </a:r>
            <a:r>
              <a:rPr lang="en-US" sz="800" err="1">
                <a:solidFill>
                  <a:schemeClr val="tx1">
                    <a:lumMod val="49000"/>
                    <a:lumOff val="51000"/>
                  </a:schemeClr>
                </a:solidFill>
                <a:ea typeface="+mn-lt"/>
                <a:cs typeface="+mn-lt"/>
              </a:rPr>
              <a:t>famu</a:t>
            </a:r>
            <a:r>
              <a:rPr lang="en-US" sz="800">
                <a:solidFill>
                  <a:schemeClr val="tx1">
                    <a:lumMod val="49000"/>
                    <a:lumOff val="51000"/>
                  </a:schemeClr>
                </a:solidFill>
                <a:ea typeface="+mn-lt"/>
                <a:cs typeface="+mn-lt"/>
              </a:rPr>
              <a:t>-</a:t>
            </a:r>
            <a:r>
              <a:rPr lang="en-US" sz="800" err="1">
                <a:solidFill>
                  <a:schemeClr val="tx1">
                    <a:lumMod val="49000"/>
                    <a:lumOff val="51000"/>
                  </a:schemeClr>
                </a:solidFill>
                <a:ea typeface="+mn-lt"/>
                <a:cs typeface="+mn-lt"/>
              </a:rPr>
              <a:t>fsu</a:t>
            </a:r>
            <a:r>
              <a:rPr lang="en-US" sz="800">
                <a:solidFill>
                  <a:schemeClr val="tx1">
                    <a:lumMod val="49000"/>
                    <a:lumOff val="51000"/>
                  </a:schemeClr>
                </a:solidFill>
                <a:ea typeface="+mn-lt"/>
                <a:cs typeface="+mn-lt"/>
              </a:rPr>
              <a:t>-college-of-engineering-industrial-manufacturing/</a:t>
            </a:r>
            <a:endParaRPr lang="en-US" sz="800">
              <a:solidFill>
                <a:schemeClr val="tx1">
                  <a:lumMod val="49000"/>
                  <a:lumOff val="51000"/>
                </a:schemeClr>
              </a:solidFill>
              <a:cs typeface="Calibri"/>
            </a:endParaRPr>
          </a:p>
        </p:txBody>
      </p:sp>
      <p:sp>
        <p:nvSpPr>
          <p:cNvPr id="8" name="TextBox 7">
            <a:extLst>
              <a:ext uri="{FF2B5EF4-FFF2-40B4-BE49-F238E27FC236}">
                <a16:creationId xmlns:a16="http://schemas.microsoft.com/office/drawing/2014/main" id="{1E46F525-A709-C609-DDE0-795B9DE98F7F}"/>
              </a:ext>
            </a:extLst>
          </p:cNvPr>
          <p:cNvSpPr txBox="1"/>
          <p:nvPr/>
        </p:nvSpPr>
        <p:spPr>
          <a:xfrm>
            <a:off x="863873" y="3851229"/>
            <a:ext cx="9307171"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ea typeface="+mn-lt"/>
                <a:cs typeface="+mn-lt"/>
              </a:rPr>
              <a:t>The objective of this project is to develop curriculum for Mechanical Engineering students at the FAMU-FSU College of Engineering to address the current lack of Programmable Logic Controller (PLC) training.</a:t>
            </a:r>
          </a:p>
          <a:p>
            <a:endParaRPr lang="en-US" sz="2800">
              <a:ea typeface="Calibri"/>
              <a:cs typeface="Calibri"/>
            </a:endParaRPr>
          </a:p>
        </p:txBody>
      </p:sp>
      <p:pic>
        <p:nvPicPr>
          <p:cNvPr id="9" name="Picture 8" descr="A black and white logo&#10;&#10;Description automatically generated">
            <a:extLst>
              <a:ext uri="{FF2B5EF4-FFF2-40B4-BE49-F238E27FC236}">
                <a16:creationId xmlns:a16="http://schemas.microsoft.com/office/drawing/2014/main" id="{869D2EFB-0C01-B271-EC3C-86008DBFC914}"/>
              </a:ext>
            </a:extLst>
          </p:cNvPr>
          <p:cNvPicPr>
            <a:picLocks noChangeAspect="1"/>
          </p:cNvPicPr>
          <p:nvPr/>
        </p:nvPicPr>
        <p:blipFill>
          <a:blip r:embed="rId2"/>
          <a:stretch>
            <a:fillRect/>
          </a:stretch>
        </p:blipFill>
        <p:spPr>
          <a:xfrm>
            <a:off x="2345908" y="869826"/>
            <a:ext cx="5967803" cy="2983902"/>
          </a:xfrm>
          <a:prstGeom prst="rect">
            <a:avLst/>
          </a:prstGeom>
        </p:spPr>
      </p:pic>
    </p:spTree>
    <p:extLst>
      <p:ext uri="{BB962C8B-B14F-4D97-AF65-F5344CB8AC3E}">
        <p14:creationId xmlns:p14="http://schemas.microsoft.com/office/powerpoint/2010/main" val="39880507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E5A90A-1636-E6D0-243C-E825A95B05AE}"/>
              </a:ext>
            </a:extLst>
          </p:cNvPr>
          <p:cNvSpPr>
            <a:spLocks noGrp="1"/>
          </p:cNvSpPr>
          <p:nvPr>
            <p:ph type="title"/>
          </p:nvPr>
        </p:nvSpPr>
        <p:spPr>
          <a:xfrm>
            <a:off x="457200" y="231911"/>
            <a:ext cx="9753600" cy="960276"/>
          </a:xfrm>
        </p:spPr>
        <p:txBody>
          <a:bodyPr/>
          <a:lstStyle/>
          <a:p>
            <a:r>
              <a:rPr lang="en-US"/>
              <a:t>What is a PLC?</a:t>
            </a:r>
          </a:p>
        </p:txBody>
      </p:sp>
      <p:sp>
        <p:nvSpPr>
          <p:cNvPr id="4" name="Slide Number Placeholder 3">
            <a:extLst>
              <a:ext uri="{FF2B5EF4-FFF2-40B4-BE49-F238E27FC236}">
                <a16:creationId xmlns:a16="http://schemas.microsoft.com/office/drawing/2014/main" id="{6077AF4D-350E-6743-A68A-5D94671DA77D}"/>
              </a:ext>
            </a:extLst>
          </p:cNvPr>
          <p:cNvSpPr>
            <a:spLocks noGrp="1"/>
          </p:cNvSpPr>
          <p:nvPr>
            <p:ph type="sldNum" sz="quarter" idx="10"/>
          </p:nvPr>
        </p:nvSpPr>
        <p:spPr/>
        <p:txBody>
          <a:bodyPr/>
          <a:lstStyle/>
          <a:p>
            <a:fld id="{A5AEF524-62EC-C340-82A1-9F47B6C43E55}" type="slidenum">
              <a:rPr lang="en-US" smtClean="0"/>
              <a:t>5</a:t>
            </a:fld>
            <a:endParaRPr lang="en-US"/>
          </a:p>
        </p:txBody>
      </p:sp>
      <p:sp>
        <p:nvSpPr>
          <p:cNvPr id="3" name="Footer Placeholder 2">
            <a:extLst>
              <a:ext uri="{FF2B5EF4-FFF2-40B4-BE49-F238E27FC236}">
                <a16:creationId xmlns:a16="http://schemas.microsoft.com/office/drawing/2014/main" id="{CD6D1F7D-444B-332F-E636-7890E439C252}"/>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13" name="Text Placeholder 12">
            <a:extLst>
              <a:ext uri="{FF2B5EF4-FFF2-40B4-BE49-F238E27FC236}">
                <a16:creationId xmlns:a16="http://schemas.microsoft.com/office/drawing/2014/main" id="{7CDEF43E-6B8B-56FE-5891-51F7A5D21635}"/>
              </a:ext>
            </a:extLst>
          </p:cNvPr>
          <p:cNvSpPr>
            <a:spLocks noGrp="1"/>
          </p:cNvSpPr>
          <p:nvPr>
            <p:ph type="body" sz="quarter" idx="21"/>
          </p:nvPr>
        </p:nvSpPr>
        <p:spPr/>
        <p:txBody>
          <a:bodyPr/>
          <a:lstStyle/>
          <a:p>
            <a:r>
              <a:rPr lang="en-US"/>
              <a:t>Onyx Oh</a:t>
            </a:r>
          </a:p>
        </p:txBody>
      </p:sp>
      <p:pic>
        <p:nvPicPr>
          <p:cNvPr id="6" name="Picture 5">
            <a:extLst>
              <a:ext uri="{FF2B5EF4-FFF2-40B4-BE49-F238E27FC236}">
                <a16:creationId xmlns:a16="http://schemas.microsoft.com/office/drawing/2014/main" id="{E38B0F3A-925E-4262-8A4D-258AB730A4D4}"/>
              </a:ext>
            </a:extLst>
          </p:cNvPr>
          <p:cNvPicPr>
            <a:picLocks noChangeAspect="1"/>
          </p:cNvPicPr>
          <p:nvPr/>
        </p:nvPicPr>
        <p:blipFill>
          <a:blip r:embed="rId2"/>
          <a:stretch>
            <a:fillRect/>
          </a:stretch>
        </p:blipFill>
        <p:spPr>
          <a:xfrm>
            <a:off x="2251812" y="1376751"/>
            <a:ext cx="6164376" cy="3205476"/>
          </a:xfrm>
          <a:prstGeom prst="rect">
            <a:avLst/>
          </a:prstGeom>
        </p:spPr>
      </p:pic>
      <p:sp>
        <p:nvSpPr>
          <p:cNvPr id="11" name="TextBox 10">
            <a:extLst>
              <a:ext uri="{FF2B5EF4-FFF2-40B4-BE49-F238E27FC236}">
                <a16:creationId xmlns:a16="http://schemas.microsoft.com/office/drawing/2014/main" id="{E76C579B-B746-2866-9822-2DDF2EE4AB92}"/>
              </a:ext>
            </a:extLst>
          </p:cNvPr>
          <p:cNvSpPr txBox="1"/>
          <p:nvPr/>
        </p:nvSpPr>
        <p:spPr>
          <a:xfrm>
            <a:off x="533400" y="5016125"/>
            <a:ext cx="9180443" cy="1246495"/>
          </a:xfrm>
          <a:prstGeom prst="rect">
            <a:avLst/>
          </a:prstGeom>
          <a:noFill/>
        </p:spPr>
        <p:txBody>
          <a:bodyPr wrap="square">
            <a:spAutoFit/>
          </a:bodyPr>
          <a:lstStyle/>
          <a:p>
            <a:pPr marL="0" indent="0">
              <a:buNone/>
            </a:pPr>
            <a:r>
              <a:rPr lang="en-US" sz="2500">
                <a:ea typeface="Calibri"/>
                <a:cs typeface="Calibri"/>
              </a:rPr>
              <a:t>Programmable Logic Controllers (PLCs) are computers that are widely used to control industrial equipment. They facilitate manufacturing and production lines by analyzing inputs and controlling outputs. </a:t>
            </a:r>
          </a:p>
        </p:txBody>
      </p:sp>
      <p:sp>
        <p:nvSpPr>
          <p:cNvPr id="14" name="TextBox 13">
            <a:extLst>
              <a:ext uri="{FF2B5EF4-FFF2-40B4-BE49-F238E27FC236}">
                <a16:creationId xmlns:a16="http://schemas.microsoft.com/office/drawing/2014/main" id="{98870194-7AE7-FFDC-64C6-9DC788125180}"/>
              </a:ext>
            </a:extLst>
          </p:cNvPr>
          <p:cNvSpPr txBox="1"/>
          <p:nvPr/>
        </p:nvSpPr>
        <p:spPr>
          <a:xfrm>
            <a:off x="7295322" y="6450297"/>
            <a:ext cx="3372678" cy="246221"/>
          </a:xfrm>
          <a:prstGeom prst="rect">
            <a:avLst/>
          </a:prstGeom>
          <a:noFill/>
        </p:spPr>
        <p:txBody>
          <a:bodyPr wrap="square">
            <a:spAutoFit/>
          </a:bodyPr>
          <a:lstStyle/>
          <a:p>
            <a:r>
              <a:rPr lang="en-US" sz="1000">
                <a:solidFill>
                  <a:schemeClr val="bg1">
                    <a:lumMod val="50000"/>
                  </a:schemeClr>
                </a:solidFill>
              </a:rPr>
              <a:t>https://</a:t>
            </a:r>
            <a:r>
              <a:rPr lang="en-US" sz="1000" err="1">
                <a:solidFill>
                  <a:schemeClr val="bg1">
                    <a:lumMod val="50000"/>
                  </a:schemeClr>
                </a:solidFill>
              </a:rPr>
              <a:t>www.solutiontree.com</a:t>
            </a:r>
            <a:r>
              <a:rPr lang="en-US" sz="1000">
                <a:solidFill>
                  <a:schemeClr val="bg1">
                    <a:lumMod val="50000"/>
                  </a:schemeClr>
                </a:solidFill>
              </a:rPr>
              <a:t>/blog/enhancing-plc-process/</a:t>
            </a:r>
          </a:p>
        </p:txBody>
      </p:sp>
    </p:spTree>
    <p:extLst>
      <p:ext uri="{BB962C8B-B14F-4D97-AF65-F5344CB8AC3E}">
        <p14:creationId xmlns:p14="http://schemas.microsoft.com/office/powerpoint/2010/main" val="4165466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E5A90A-1636-E6D0-243C-E825A95B05AE}"/>
              </a:ext>
            </a:extLst>
          </p:cNvPr>
          <p:cNvSpPr>
            <a:spLocks noGrp="1"/>
          </p:cNvSpPr>
          <p:nvPr>
            <p:ph type="title"/>
          </p:nvPr>
        </p:nvSpPr>
        <p:spPr/>
        <p:txBody>
          <a:bodyPr/>
          <a:lstStyle/>
          <a:p>
            <a:r>
              <a:rPr lang="en-US"/>
              <a:t>Why PLCs? </a:t>
            </a:r>
          </a:p>
        </p:txBody>
      </p:sp>
      <p:sp>
        <p:nvSpPr>
          <p:cNvPr id="4" name="Slide Number Placeholder 3">
            <a:extLst>
              <a:ext uri="{FF2B5EF4-FFF2-40B4-BE49-F238E27FC236}">
                <a16:creationId xmlns:a16="http://schemas.microsoft.com/office/drawing/2014/main" id="{6077AF4D-350E-6743-A68A-5D94671DA77D}"/>
              </a:ext>
            </a:extLst>
          </p:cNvPr>
          <p:cNvSpPr>
            <a:spLocks noGrp="1"/>
          </p:cNvSpPr>
          <p:nvPr>
            <p:ph type="sldNum" sz="quarter" idx="10"/>
          </p:nvPr>
        </p:nvSpPr>
        <p:spPr/>
        <p:txBody>
          <a:bodyPr/>
          <a:lstStyle/>
          <a:p>
            <a:fld id="{A5AEF524-62EC-C340-82A1-9F47B6C43E55}" type="slidenum">
              <a:rPr lang="en-US" smtClean="0"/>
              <a:t>6</a:t>
            </a:fld>
            <a:endParaRPr lang="en-US"/>
          </a:p>
        </p:txBody>
      </p:sp>
      <p:sp>
        <p:nvSpPr>
          <p:cNvPr id="3" name="Footer Placeholder 2">
            <a:extLst>
              <a:ext uri="{FF2B5EF4-FFF2-40B4-BE49-F238E27FC236}">
                <a16:creationId xmlns:a16="http://schemas.microsoft.com/office/drawing/2014/main" id="{CD6D1F7D-444B-332F-E636-7890E439C252}"/>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13" name="Text Placeholder 12">
            <a:extLst>
              <a:ext uri="{FF2B5EF4-FFF2-40B4-BE49-F238E27FC236}">
                <a16:creationId xmlns:a16="http://schemas.microsoft.com/office/drawing/2014/main" id="{7CDEF43E-6B8B-56FE-5891-51F7A5D21635}"/>
              </a:ext>
            </a:extLst>
          </p:cNvPr>
          <p:cNvSpPr>
            <a:spLocks noGrp="1"/>
          </p:cNvSpPr>
          <p:nvPr>
            <p:ph type="body" sz="quarter" idx="21"/>
          </p:nvPr>
        </p:nvSpPr>
        <p:spPr/>
        <p:txBody>
          <a:bodyPr/>
          <a:lstStyle/>
          <a:p>
            <a:r>
              <a:rPr lang="en-US"/>
              <a:t>Onyx Oh</a:t>
            </a:r>
          </a:p>
        </p:txBody>
      </p:sp>
      <p:sp>
        <p:nvSpPr>
          <p:cNvPr id="11" name="TextBox 10">
            <a:extLst>
              <a:ext uri="{FF2B5EF4-FFF2-40B4-BE49-F238E27FC236}">
                <a16:creationId xmlns:a16="http://schemas.microsoft.com/office/drawing/2014/main" id="{E76C579B-B746-2866-9822-2DDF2EE4AB92}"/>
              </a:ext>
            </a:extLst>
          </p:cNvPr>
          <p:cNvSpPr txBox="1"/>
          <p:nvPr/>
        </p:nvSpPr>
        <p:spPr>
          <a:xfrm>
            <a:off x="6011401" y="2718229"/>
            <a:ext cx="4537106" cy="1815882"/>
          </a:xfrm>
          <a:prstGeom prst="rect">
            <a:avLst/>
          </a:prstGeom>
          <a:noFill/>
        </p:spPr>
        <p:txBody>
          <a:bodyPr wrap="square" lIns="91440" tIns="45720" rIns="91440" bIns="45720" anchor="t">
            <a:spAutoFit/>
          </a:bodyPr>
          <a:lstStyle/>
          <a:p>
            <a:pPr marL="342900" indent="-342900">
              <a:buFont typeface="Arial" panose="020B0604020202020204" pitchFamily="34" charset="0"/>
              <a:buChar char="•"/>
            </a:pPr>
            <a:r>
              <a:rPr lang="en-US" sz="2800">
                <a:solidFill>
                  <a:srgbClr val="000000"/>
                </a:solidFill>
              </a:rPr>
              <a:t>R</a:t>
            </a:r>
            <a:r>
              <a:rPr lang="en-US" sz="2800" b="0" i="0">
                <a:solidFill>
                  <a:srgbClr val="000000"/>
                </a:solidFill>
                <a:effectLst/>
              </a:rPr>
              <a:t>educe costs </a:t>
            </a:r>
          </a:p>
          <a:p>
            <a:pPr marL="342900" indent="-342900">
              <a:buFont typeface="Arial" panose="020B0604020202020204" pitchFamily="34" charset="0"/>
              <a:buChar char="•"/>
            </a:pPr>
            <a:r>
              <a:rPr lang="en-US" sz="2800">
                <a:solidFill>
                  <a:srgbClr val="000000"/>
                </a:solidFill>
              </a:rPr>
              <a:t>Saves time</a:t>
            </a:r>
          </a:p>
          <a:p>
            <a:pPr marL="342900" indent="-342900">
              <a:buFont typeface="Arial" panose="020B0604020202020204" pitchFamily="34" charset="0"/>
              <a:buChar char="•"/>
            </a:pPr>
            <a:r>
              <a:rPr lang="en-US" sz="2800">
                <a:solidFill>
                  <a:srgbClr val="000000"/>
                </a:solidFill>
              </a:rPr>
              <a:t>Minimal manual labor </a:t>
            </a:r>
          </a:p>
          <a:p>
            <a:pPr marL="342900" indent="-342900">
              <a:buFont typeface="Arial" panose="020B0604020202020204" pitchFamily="34" charset="0"/>
              <a:buChar char="•"/>
            </a:pPr>
            <a:r>
              <a:rPr lang="en-US" sz="2800">
                <a:solidFill>
                  <a:srgbClr val="000000"/>
                </a:solidFill>
              </a:rPr>
              <a:t>~$11.6 billion market value</a:t>
            </a:r>
            <a:endParaRPr lang="en-US" sz="2800"/>
          </a:p>
        </p:txBody>
      </p:sp>
      <p:pic>
        <p:nvPicPr>
          <p:cNvPr id="8" name="Picture 7" descr="Diagram of a computer system&#10;&#10;Description automatically generated">
            <a:extLst>
              <a:ext uri="{FF2B5EF4-FFF2-40B4-BE49-F238E27FC236}">
                <a16:creationId xmlns:a16="http://schemas.microsoft.com/office/drawing/2014/main" id="{5A4FCA0A-903B-DA87-5CA2-8DA7488E7088}"/>
              </a:ext>
            </a:extLst>
          </p:cNvPr>
          <p:cNvPicPr>
            <a:picLocks noChangeAspect="1"/>
          </p:cNvPicPr>
          <p:nvPr/>
        </p:nvPicPr>
        <p:blipFill>
          <a:blip r:embed="rId3"/>
          <a:srcRect l="-957" r="248" b="2128"/>
          <a:stretch/>
        </p:blipFill>
        <p:spPr>
          <a:xfrm>
            <a:off x="481939" y="2151272"/>
            <a:ext cx="5204435" cy="3308775"/>
          </a:xfrm>
          <a:prstGeom prst="rect">
            <a:avLst/>
          </a:prstGeom>
        </p:spPr>
      </p:pic>
      <p:sp>
        <p:nvSpPr>
          <p:cNvPr id="14" name="TextBox 13">
            <a:extLst>
              <a:ext uri="{FF2B5EF4-FFF2-40B4-BE49-F238E27FC236}">
                <a16:creationId xmlns:a16="http://schemas.microsoft.com/office/drawing/2014/main" id="{9BDF4644-F693-C2E2-5359-3C33CCFDD128}"/>
              </a:ext>
            </a:extLst>
          </p:cNvPr>
          <p:cNvSpPr txBox="1"/>
          <p:nvPr/>
        </p:nvSpPr>
        <p:spPr>
          <a:xfrm>
            <a:off x="5979811" y="6262407"/>
            <a:ext cx="4890052" cy="215444"/>
          </a:xfrm>
          <a:prstGeom prst="rect">
            <a:avLst/>
          </a:prstGeom>
          <a:noFill/>
        </p:spPr>
        <p:txBody>
          <a:bodyPr wrap="square">
            <a:spAutoFit/>
          </a:bodyPr>
          <a:lstStyle/>
          <a:p>
            <a:r>
              <a:rPr lang="en-US" sz="800">
                <a:solidFill>
                  <a:schemeClr val="bg1">
                    <a:lumMod val="50000"/>
                  </a:schemeClr>
                </a:solidFill>
              </a:rPr>
              <a:t>https://</a:t>
            </a:r>
            <a:r>
              <a:rPr lang="en-US" sz="800" err="1">
                <a:solidFill>
                  <a:schemeClr val="bg1">
                    <a:lumMod val="50000"/>
                  </a:schemeClr>
                </a:solidFill>
              </a:rPr>
              <a:t>www.amazon.com</a:t>
            </a:r>
            <a:r>
              <a:rPr lang="en-US" sz="800">
                <a:solidFill>
                  <a:schemeClr val="bg1">
                    <a:lumMod val="50000"/>
                  </a:schemeClr>
                </a:solidFill>
              </a:rPr>
              <a:t>/EJWFASCV-BMEH586040-Redundant-Industrial-Environments/</a:t>
            </a:r>
            <a:r>
              <a:rPr lang="en-US" sz="800" err="1">
                <a:solidFill>
                  <a:schemeClr val="bg1">
                    <a:lumMod val="50000"/>
                  </a:schemeClr>
                </a:solidFill>
              </a:rPr>
              <a:t>dp</a:t>
            </a:r>
            <a:r>
              <a:rPr lang="en-US" sz="800">
                <a:solidFill>
                  <a:schemeClr val="bg1">
                    <a:lumMod val="50000"/>
                  </a:schemeClr>
                </a:solidFill>
              </a:rPr>
              <a:t>/B0D982QLGM</a:t>
            </a:r>
          </a:p>
        </p:txBody>
      </p:sp>
    </p:spTree>
    <p:extLst>
      <p:ext uri="{BB962C8B-B14F-4D97-AF65-F5344CB8AC3E}">
        <p14:creationId xmlns:p14="http://schemas.microsoft.com/office/powerpoint/2010/main" val="3510680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a:xfrm>
            <a:off x="533400" y="6377940"/>
            <a:ext cx="4274813" cy="274320"/>
          </a:xfrm>
        </p:spPr>
        <p:txBody>
          <a:bodyPr anchor="ctr">
            <a:normAutofit/>
          </a:bodyPr>
          <a:lstStyle/>
          <a:p>
            <a:pPr>
              <a:spcAft>
                <a:spcPts val="600"/>
              </a:spcAft>
            </a:pPr>
            <a:r>
              <a:rPr lang="en-US"/>
              <a:t>Team 519: PLC Controls Lab</a:t>
            </a: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7</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a:xfrm>
            <a:off x="468964" y="231911"/>
            <a:ext cx="9741836" cy="960276"/>
          </a:xfrm>
        </p:spPr>
        <p:txBody>
          <a:bodyPr anchor="b">
            <a:normAutofit/>
          </a:bodyPr>
          <a:lstStyle/>
          <a:p>
            <a:r>
              <a:rPr lang="en-US"/>
              <a:t>Applications of PLCs</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a:xfrm>
            <a:off x="10668000" y="0"/>
            <a:ext cx="1524000" cy="686586"/>
          </a:xfrm>
        </p:spPr>
        <p:txBody>
          <a:bodyPr wrap="square" anchor="ctr">
            <a:normAutofit/>
          </a:bodyPr>
          <a:lstStyle/>
          <a:p>
            <a:r>
              <a:rPr lang="en-US"/>
              <a:t>Onyx Oh</a:t>
            </a:r>
          </a:p>
        </p:txBody>
      </p:sp>
      <p:pic>
        <p:nvPicPr>
          <p:cNvPr id="21" name="Picture 20" descr="Several robotic arms in a factory&#10;&#10;Description automatically generated">
            <a:extLst>
              <a:ext uri="{FF2B5EF4-FFF2-40B4-BE49-F238E27FC236}">
                <a16:creationId xmlns:a16="http://schemas.microsoft.com/office/drawing/2014/main" id="{FC59E9B0-2B9E-E541-0D08-CE472CE94500}"/>
              </a:ext>
            </a:extLst>
          </p:cNvPr>
          <p:cNvPicPr>
            <a:picLocks noChangeAspect="1"/>
          </p:cNvPicPr>
          <p:nvPr/>
        </p:nvPicPr>
        <p:blipFill>
          <a:blip r:embed="rId3"/>
          <a:stretch>
            <a:fillRect/>
          </a:stretch>
        </p:blipFill>
        <p:spPr>
          <a:xfrm>
            <a:off x="462477" y="2156321"/>
            <a:ext cx="4872480" cy="3326877"/>
          </a:xfrm>
          <a:prstGeom prst="rect">
            <a:avLst/>
          </a:prstGeom>
        </p:spPr>
      </p:pic>
      <p:sp>
        <p:nvSpPr>
          <p:cNvPr id="23" name="TextBox 22">
            <a:extLst>
              <a:ext uri="{FF2B5EF4-FFF2-40B4-BE49-F238E27FC236}">
                <a16:creationId xmlns:a16="http://schemas.microsoft.com/office/drawing/2014/main" id="{4E11711E-7183-D9C0-6609-F9FDD69B1C27}"/>
              </a:ext>
            </a:extLst>
          </p:cNvPr>
          <p:cNvSpPr txBox="1"/>
          <p:nvPr/>
        </p:nvSpPr>
        <p:spPr>
          <a:xfrm>
            <a:off x="462477" y="5544752"/>
            <a:ext cx="4872480" cy="461665"/>
          </a:xfrm>
          <a:prstGeom prst="rect">
            <a:avLst/>
          </a:prstGeom>
          <a:noFill/>
        </p:spPr>
        <p:txBody>
          <a:bodyPr wrap="square" lIns="91440" tIns="45720" rIns="91440" bIns="45720" anchor="t">
            <a:spAutoFit/>
          </a:bodyPr>
          <a:lstStyle/>
          <a:p>
            <a:r>
              <a:rPr lang="en-US" sz="800">
                <a:solidFill>
                  <a:schemeClr val="tx1">
                    <a:lumMod val="49000"/>
                    <a:lumOff val="51000"/>
                  </a:schemeClr>
                </a:solidFill>
              </a:rPr>
              <a:t>https://www.freepik.com/free-photo/photo-automobile-production-line-welding-car-body-modern-car-assembly-plant-auto-industry_26150191.htm#fromView=search&amp;page=1&amp;position=6&amp;uuid=fd68e528-1825-48bf-a991-c38e381b081b</a:t>
            </a:r>
            <a:endParaRPr lang="en-US" sz="800">
              <a:solidFill>
                <a:schemeClr val="tx1">
                  <a:lumMod val="49000"/>
                  <a:lumOff val="51000"/>
                </a:schemeClr>
              </a:solidFill>
              <a:ea typeface="Calibri"/>
              <a:cs typeface="Calibri"/>
            </a:endParaRPr>
          </a:p>
        </p:txBody>
      </p:sp>
      <p:pic>
        <p:nvPicPr>
          <p:cNvPr id="1026" name="Picture 2" descr="Automated conveyor systems moving products between different stages of the production process">
            <a:extLst>
              <a:ext uri="{FF2B5EF4-FFF2-40B4-BE49-F238E27FC236}">
                <a16:creationId xmlns:a16="http://schemas.microsoft.com/office/drawing/2014/main" id="{E3013E6A-9515-E0F8-5E51-5A09A5F18B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9573" y="2160052"/>
            <a:ext cx="4243810" cy="332314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9D01AA7B-A14C-CF7B-92DC-4187DCD36F39}"/>
              </a:ext>
            </a:extLst>
          </p:cNvPr>
          <p:cNvSpPr txBox="1"/>
          <p:nvPr/>
        </p:nvSpPr>
        <p:spPr>
          <a:xfrm>
            <a:off x="5879573" y="5483198"/>
            <a:ext cx="4243810" cy="584775"/>
          </a:xfrm>
          <a:prstGeom prst="rect">
            <a:avLst/>
          </a:prstGeom>
          <a:noFill/>
        </p:spPr>
        <p:txBody>
          <a:bodyPr wrap="square" lIns="91440" tIns="45720" rIns="91440" bIns="45720" anchor="t">
            <a:spAutoFit/>
          </a:bodyPr>
          <a:lstStyle/>
          <a:p>
            <a:r>
              <a:rPr lang="en-US" sz="800">
                <a:solidFill>
                  <a:schemeClr val="tx1">
                    <a:lumMod val="49000"/>
                    <a:lumOff val="51000"/>
                  </a:schemeClr>
                </a:solidFill>
              </a:rPr>
              <a:t>https://www.freepik.com/premium-ai-image/automated-conveyor-systems-moving-products-different-stages-production-process_298771504.htm#fromView=search&amp;page=1&amp;position=13&amp;uuid=122b5ab9-a6d8-4dd6-9324-f5d8c1f74f42</a:t>
            </a:r>
          </a:p>
        </p:txBody>
      </p:sp>
    </p:spTree>
    <p:extLst>
      <p:ext uri="{BB962C8B-B14F-4D97-AF65-F5344CB8AC3E}">
        <p14:creationId xmlns:p14="http://schemas.microsoft.com/office/powerpoint/2010/main" val="3571874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8</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r>
              <a:rPr lang="en-US"/>
              <a:t>Key Goals</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Onyx Oh</a:t>
            </a:r>
          </a:p>
        </p:txBody>
      </p:sp>
      <p:sp>
        <p:nvSpPr>
          <p:cNvPr id="6" name="Rectangle: Rounded Corners 5">
            <a:extLst>
              <a:ext uri="{FF2B5EF4-FFF2-40B4-BE49-F238E27FC236}">
                <a16:creationId xmlns:a16="http://schemas.microsoft.com/office/drawing/2014/main" id="{CC597A22-5EC7-43A9-D55B-BF3E02D67D33}"/>
              </a:ext>
            </a:extLst>
          </p:cNvPr>
          <p:cNvSpPr/>
          <p:nvPr/>
        </p:nvSpPr>
        <p:spPr>
          <a:xfrm>
            <a:off x="462037" y="2100943"/>
            <a:ext cx="2208590" cy="3793066"/>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51D12337-DFC6-6DA0-71E7-3B5509A26A89}"/>
              </a:ext>
            </a:extLst>
          </p:cNvPr>
          <p:cNvSpPr/>
          <p:nvPr/>
        </p:nvSpPr>
        <p:spPr>
          <a:xfrm>
            <a:off x="7997369" y="2125133"/>
            <a:ext cx="2208590" cy="3793066"/>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1AE864D3-B17C-9928-24A5-0FA0C8426B0D}"/>
              </a:ext>
            </a:extLst>
          </p:cNvPr>
          <p:cNvSpPr/>
          <p:nvPr/>
        </p:nvSpPr>
        <p:spPr>
          <a:xfrm>
            <a:off x="5505751" y="2125133"/>
            <a:ext cx="2208590" cy="3793066"/>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39C384E8-C63C-427A-DF58-2A1A12BD6083}"/>
              </a:ext>
            </a:extLst>
          </p:cNvPr>
          <p:cNvSpPr/>
          <p:nvPr/>
        </p:nvSpPr>
        <p:spPr>
          <a:xfrm>
            <a:off x="2977847" y="2125133"/>
            <a:ext cx="2208590" cy="3793066"/>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Classroom with solid fill">
            <a:extLst>
              <a:ext uri="{FF2B5EF4-FFF2-40B4-BE49-F238E27FC236}">
                <a16:creationId xmlns:a16="http://schemas.microsoft.com/office/drawing/2014/main" id="{1F527016-116B-8B5D-9BF3-7EA9846333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12332" y="2688078"/>
            <a:ext cx="2154676" cy="2203314"/>
          </a:xfrm>
          <a:prstGeom prst="rect">
            <a:avLst/>
          </a:prstGeom>
        </p:spPr>
      </p:pic>
      <p:pic>
        <p:nvPicPr>
          <p:cNvPr id="17" name="Graphic 16" descr="Programmer male with solid fill">
            <a:extLst>
              <a:ext uri="{FF2B5EF4-FFF2-40B4-BE49-F238E27FC236}">
                <a16:creationId xmlns:a16="http://schemas.microsoft.com/office/drawing/2014/main" id="{A2BFF058-AB13-033F-6649-F18CCADF15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90162" y="2688078"/>
            <a:ext cx="2057400" cy="2138463"/>
          </a:xfrm>
          <a:prstGeom prst="rect">
            <a:avLst/>
          </a:prstGeom>
        </p:spPr>
      </p:pic>
      <p:pic>
        <p:nvPicPr>
          <p:cNvPr id="19" name="Graphic 18" descr="Clipboard Mixed with solid fill">
            <a:extLst>
              <a:ext uri="{FF2B5EF4-FFF2-40B4-BE49-F238E27FC236}">
                <a16:creationId xmlns:a16="http://schemas.microsoft.com/office/drawing/2014/main" id="{D44670A7-27E3-F75D-63F6-8EAF6E5780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97757" y="2688077"/>
            <a:ext cx="2251953" cy="2357335"/>
          </a:xfrm>
          <a:prstGeom prst="rect">
            <a:avLst/>
          </a:prstGeom>
        </p:spPr>
      </p:pic>
      <p:pic>
        <p:nvPicPr>
          <p:cNvPr id="21" name="Graphic 20" descr="Document with solid fill">
            <a:extLst>
              <a:ext uri="{FF2B5EF4-FFF2-40B4-BE49-F238E27FC236}">
                <a16:creationId xmlns:a16="http://schemas.microsoft.com/office/drawing/2014/main" id="{0F835E5D-4A85-2F2D-1D62-6141BD43676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3356" y="2725570"/>
            <a:ext cx="2276272" cy="2316803"/>
          </a:xfrm>
          <a:prstGeom prst="rect">
            <a:avLst/>
          </a:prstGeom>
        </p:spPr>
      </p:pic>
    </p:spTree>
    <p:extLst>
      <p:ext uri="{BB962C8B-B14F-4D97-AF65-F5344CB8AC3E}">
        <p14:creationId xmlns:p14="http://schemas.microsoft.com/office/powerpoint/2010/main" val="1718136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9</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r>
              <a:rPr lang="en-US"/>
              <a:t>Key Goals</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Onyx Oh</a:t>
            </a:r>
          </a:p>
        </p:txBody>
      </p:sp>
      <p:sp>
        <p:nvSpPr>
          <p:cNvPr id="6" name="Rectangle: Rounded Corners 5">
            <a:extLst>
              <a:ext uri="{FF2B5EF4-FFF2-40B4-BE49-F238E27FC236}">
                <a16:creationId xmlns:a16="http://schemas.microsoft.com/office/drawing/2014/main" id="{CC597A22-5EC7-43A9-D55B-BF3E02D67D33}"/>
              </a:ext>
            </a:extLst>
          </p:cNvPr>
          <p:cNvSpPr/>
          <p:nvPr/>
        </p:nvSpPr>
        <p:spPr>
          <a:xfrm>
            <a:off x="462037" y="2100943"/>
            <a:ext cx="2208590" cy="3793066"/>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51D12337-DFC6-6DA0-71E7-3B5509A26A89}"/>
              </a:ext>
            </a:extLst>
          </p:cNvPr>
          <p:cNvSpPr/>
          <p:nvPr/>
        </p:nvSpPr>
        <p:spPr>
          <a:xfrm>
            <a:off x="7997369" y="2100943"/>
            <a:ext cx="2208590" cy="3793066"/>
          </a:xfrm>
          <a:prstGeom prst="round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1AE864D3-B17C-9928-24A5-0FA0C8426B0D}"/>
              </a:ext>
            </a:extLst>
          </p:cNvPr>
          <p:cNvSpPr/>
          <p:nvPr/>
        </p:nvSpPr>
        <p:spPr>
          <a:xfrm>
            <a:off x="5505751" y="2100943"/>
            <a:ext cx="2208590" cy="3793066"/>
          </a:xfrm>
          <a:prstGeom prst="round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39C384E8-C63C-427A-DF58-2A1A12BD6083}"/>
              </a:ext>
            </a:extLst>
          </p:cNvPr>
          <p:cNvSpPr/>
          <p:nvPr/>
        </p:nvSpPr>
        <p:spPr>
          <a:xfrm>
            <a:off x="2977847" y="2100943"/>
            <a:ext cx="2208590" cy="3793066"/>
          </a:xfrm>
          <a:prstGeom prst="round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Classroom with solid fill">
            <a:extLst>
              <a:ext uri="{FF2B5EF4-FFF2-40B4-BE49-F238E27FC236}">
                <a16:creationId xmlns:a16="http://schemas.microsoft.com/office/drawing/2014/main" id="{1F527016-116B-8B5D-9BF3-7EA9846333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12332" y="2688078"/>
            <a:ext cx="2154676" cy="2203314"/>
          </a:xfrm>
          <a:prstGeom prst="rect">
            <a:avLst/>
          </a:prstGeom>
        </p:spPr>
      </p:pic>
      <p:pic>
        <p:nvPicPr>
          <p:cNvPr id="17" name="Graphic 16" descr="Programmer male with solid fill">
            <a:extLst>
              <a:ext uri="{FF2B5EF4-FFF2-40B4-BE49-F238E27FC236}">
                <a16:creationId xmlns:a16="http://schemas.microsoft.com/office/drawing/2014/main" id="{A2BFF058-AB13-033F-6649-F18CCADF15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0162" y="2688078"/>
            <a:ext cx="2057400" cy="2138463"/>
          </a:xfrm>
          <a:prstGeom prst="rect">
            <a:avLst/>
          </a:prstGeom>
        </p:spPr>
      </p:pic>
      <p:pic>
        <p:nvPicPr>
          <p:cNvPr id="19" name="Graphic 18" descr="Clipboard Mixed with solid fill">
            <a:extLst>
              <a:ext uri="{FF2B5EF4-FFF2-40B4-BE49-F238E27FC236}">
                <a16:creationId xmlns:a16="http://schemas.microsoft.com/office/drawing/2014/main" id="{D44670A7-27E3-F75D-63F6-8EAF6E5780C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97757" y="2688077"/>
            <a:ext cx="2251953" cy="2357335"/>
          </a:xfrm>
          <a:prstGeom prst="rect">
            <a:avLst/>
          </a:prstGeom>
        </p:spPr>
      </p:pic>
      <p:sp>
        <p:nvSpPr>
          <p:cNvPr id="2" name="TextBox 1">
            <a:extLst>
              <a:ext uri="{FF2B5EF4-FFF2-40B4-BE49-F238E27FC236}">
                <a16:creationId xmlns:a16="http://schemas.microsoft.com/office/drawing/2014/main" id="{B6139814-6DF5-410E-C5F0-9F85FB478200}"/>
              </a:ext>
            </a:extLst>
          </p:cNvPr>
          <p:cNvSpPr txBox="1"/>
          <p:nvPr/>
        </p:nvSpPr>
        <p:spPr>
          <a:xfrm>
            <a:off x="501334" y="2847371"/>
            <a:ext cx="214745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ea typeface="Calibri"/>
                <a:cs typeface="Calibri"/>
              </a:rPr>
              <a:t>Design and produce three labs that introduce the fundamentals of PLCs, programming methods, and troubleshooting techniques</a:t>
            </a:r>
            <a:endParaRPr lang="en-US">
              <a:solidFill>
                <a:schemeClr val="bg1"/>
              </a:solidFill>
            </a:endParaRPr>
          </a:p>
        </p:txBody>
      </p:sp>
      <p:pic>
        <p:nvPicPr>
          <p:cNvPr id="5" name="Graphic 4" descr="Document with solid fill">
            <a:extLst>
              <a:ext uri="{FF2B5EF4-FFF2-40B4-BE49-F238E27FC236}">
                <a16:creationId xmlns:a16="http://schemas.microsoft.com/office/drawing/2014/main" id="{DB09D95F-5E8B-6013-DC55-172D78B97A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4481" y="2098508"/>
            <a:ext cx="2276272" cy="2316803"/>
          </a:xfrm>
          <a:prstGeom prst="rect">
            <a:avLst/>
          </a:prstGeom>
        </p:spPr>
      </p:pic>
      <p:sp>
        <p:nvSpPr>
          <p:cNvPr id="7" name="Rectangle: Rounded Corners 11">
            <a:extLst>
              <a:ext uri="{FF2B5EF4-FFF2-40B4-BE49-F238E27FC236}">
                <a16:creationId xmlns:a16="http://schemas.microsoft.com/office/drawing/2014/main" id="{47E0819A-DC8A-5952-B4D4-1097FEA97E9E}"/>
              </a:ext>
            </a:extLst>
          </p:cNvPr>
          <p:cNvSpPr/>
          <p:nvPr/>
        </p:nvSpPr>
        <p:spPr>
          <a:xfrm>
            <a:off x="2975690" y="2100943"/>
            <a:ext cx="2208590" cy="3793066"/>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Classroom with solid fill">
            <a:extLst>
              <a:ext uri="{FF2B5EF4-FFF2-40B4-BE49-F238E27FC236}">
                <a16:creationId xmlns:a16="http://schemas.microsoft.com/office/drawing/2014/main" id="{18469E4C-99BB-EEB0-27AC-80736C51219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10175" y="2663888"/>
            <a:ext cx="2154676" cy="2203314"/>
          </a:xfrm>
          <a:prstGeom prst="rect">
            <a:avLst/>
          </a:prstGeom>
        </p:spPr>
      </p:pic>
      <p:sp>
        <p:nvSpPr>
          <p:cNvPr id="9" name="TextBox 8">
            <a:extLst>
              <a:ext uri="{FF2B5EF4-FFF2-40B4-BE49-F238E27FC236}">
                <a16:creationId xmlns:a16="http://schemas.microsoft.com/office/drawing/2014/main" id="{7171094E-71E3-3192-F9F3-157B8D55F144}"/>
              </a:ext>
            </a:extLst>
          </p:cNvPr>
          <p:cNvSpPr txBox="1"/>
          <p:nvPr/>
        </p:nvSpPr>
        <p:spPr>
          <a:xfrm>
            <a:off x="3008770" y="2840858"/>
            <a:ext cx="214745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ea typeface="Calibri"/>
                <a:cs typeface="Calibri"/>
              </a:rPr>
              <a:t>Create curriculum that emphasizes the importance and opportunities associated with PLCs, as they are widely used in many different industries</a:t>
            </a:r>
            <a:endParaRPr lang="en-US">
              <a:solidFill>
                <a:schemeClr val="bg1"/>
              </a:solidFill>
            </a:endParaRPr>
          </a:p>
        </p:txBody>
      </p:sp>
      <p:sp>
        <p:nvSpPr>
          <p:cNvPr id="14" name="Rectangle: Rounded Corners 10">
            <a:extLst>
              <a:ext uri="{FF2B5EF4-FFF2-40B4-BE49-F238E27FC236}">
                <a16:creationId xmlns:a16="http://schemas.microsoft.com/office/drawing/2014/main" id="{A5F0D94C-BE8D-D847-953C-5E934C7F4886}"/>
              </a:ext>
            </a:extLst>
          </p:cNvPr>
          <p:cNvSpPr/>
          <p:nvPr/>
        </p:nvSpPr>
        <p:spPr>
          <a:xfrm>
            <a:off x="5505751" y="2100943"/>
            <a:ext cx="2208590" cy="3793066"/>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Programmer male with solid fill">
            <a:extLst>
              <a:ext uri="{FF2B5EF4-FFF2-40B4-BE49-F238E27FC236}">
                <a16:creationId xmlns:a16="http://schemas.microsoft.com/office/drawing/2014/main" id="{C49F3EF2-D9B7-9EE8-9E87-E8A320972E7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590162" y="2663888"/>
            <a:ext cx="2057400" cy="2138463"/>
          </a:xfrm>
          <a:prstGeom prst="rect">
            <a:avLst/>
          </a:prstGeom>
        </p:spPr>
      </p:pic>
      <p:sp>
        <p:nvSpPr>
          <p:cNvPr id="20" name="TextBox 19">
            <a:extLst>
              <a:ext uri="{FF2B5EF4-FFF2-40B4-BE49-F238E27FC236}">
                <a16:creationId xmlns:a16="http://schemas.microsoft.com/office/drawing/2014/main" id="{7709C1A6-0B32-5D92-00F4-741E8582892B}"/>
              </a:ext>
            </a:extLst>
          </p:cNvPr>
          <p:cNvSpPr txBox="1"/>
          <p:nvPr/>
        </p:nvSpPr>
        <p:spPr>
          <a:xfrm>
            <a:off x="5536318" y="3258812"/>
            <a:ext cx="214745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ea typeface="Calibri"/>
                <a:cs typeface="Calibri"/>
              </a:rPr>
              <a:t>Ensure students can apply logic principles to various PLC models and applications</a:t>
            </a:r>
            <a:endParaRPr lang="en-US">
              <a:solidFill>
                <a:schemeClr val="bg1"/>
              </a:solidFill>
            </a:endParaRPr>
          </a:p>
        </p:txBody>
      </p:sp>
      <p:sp>
        <p:nvSpPr>
          <p:cNvPr id="21" name="Rectangle: Rounded Corners 9">
            <a:extLst>
              <a:ext uri="{FF2B5EF4-FFF2-40B4-BE49-F238E27FC236}">
                <a16:creationId xmlns:a16="http://schemas.microsoft.com/office/drawing/2014/main" id="{B7FBD432-7BD3-7DEC-69A9-45C507FD4B3B}"/>
              </a:ext>
            </a:extLst>
          </p:cNvPr>
          <p:cNvSpPr/>
          <p:nvPr/>
        </p:nvSpPr>
        <p:spPr>
          <a:xfrm>
            <a:off x="7997369" y="2100943"/>
            <a:ext cx="2208590" cy="3793066"/>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Clipboard Mixed with solid fill">
            <a:extLst>
              <a:ext uri="{FF2B5EF4-FFF2-40B4-BE49-F238E27FC236}">
                <a16:creationId xmlns:a16="http://schemas.microsoft.com/office/drawing/2014/main" id="{80060982-63EF-31CA-B19C-5D81E1899F2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997757" y="2663887"/>
            <a:ext cx="2251953" cy="2357335"/>
          </a:xfrm>
          <a:prstGeom prst="rect">
            <a:avLst/>
          </a:prstGeom>
        </p:spPr>
      </p:pic>
      <p:sp>
        <p:nvSpPr>
          <p:cNvPr id="23" name="TextBox 22">
            <a:extLst>
              <a:ext uri="{FF2B5EF4-FFF2-40B4-BE49-F238E27FC236}">
                <a16:creationId xmlns:a16="http://schemas.microsoft.com/office/drawing/2014/main" id="{8213331A-7CE8-39C7-1B56-50DDA7A98857}"/>
              </a:ext>
            </a:extLst>
          </p:cNvPr>
          <p:cNvSpPr txBox="1"/>
          <p:nvPr/>
        </p:nvSpPr>
        <p:spPr>
          <a:xfrm>
            <a:off x="8027936" y="3258812"/>
            <a:ext cx="214745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ea typeface="Calibri"/>
                <a:cs typeface="Calibri"/>
              </a:rPr>
              <a:t>Create performance milestones through implementing post lab-assessments and surveys</a:t>
            </a:r>
            <a:endParaRPr lang="en-US">
              <a:solidFill>
                <a:schemeClr val="bg1"/>
              </a:solidFill>
            </a:endParaRPr>
          </a:p>
        </p:txBody>
      </p:sp>
    </p:spTree>
    <p:extLst>
      <p:ext uri="{BB962C8B-B14F-4D97-AF65-F5344CB8AC3E}">
        <p14:creationId xmlns:p14="http://schemas.microsoft.com/office/powerpoint/2010/main" val="37815844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3" presetClass="exit" presetSubtype="32" fill="hold" nodeType="clickEffect">
                                  <p:stCondLst>
                                    <p:cond delay="0"/>
                                  </p:stCondLst>
                                  <p:childTnLst>
                                    <p:anim calcmode="lin" valueType="num">
                                      <p:cBhvr>
                                        <p:cTn id="26" dur="500"/>
                                        <p:tgtEl>
                                          <p:spTgt spid="8"/>
                                        </p:tgtEl>
                                        <p:attrNameLst>
                                          <p:attrName>ppt_w</p:attrName>
                                        </p:attrNameLst>
                                      </p:cBhvr>
                                      <p:tavLst>
                                        <p:tav tm="0">
                                          <p:val>
                                            <p:strVal val="ppt_w"/>
                                          </p:val>
                                        </p:tav>
                                        <p:tav tm="100000">
                                          <p:val>
                                            <p:fltVal val="0"/>
                                          </p:val>
                                        </p:tav>
                                      </p:tavLst>
                                    </p:anim>
                                    <p:anim calcmode="lin" valueType="num">
                                      <p:cBhvr>
                                        <p:cTn id="27" dur="500"/>
                                        <p:tgtEl>
                                          <p:spTgt spid="8"/>
                                        </p:tgtEl>
                                        <p:attrNameLst>
                                          <p:attrName>ppt_h</p:attrName>
                                        </p:attrNameLst>
                                      </p:cBhvr>
                                      <p:tavLst>
                                        <p:tav tm="0">
                                          <p:val>
                                            <p:strVal val="ppt_h"/>
                                          </p:val>
                                        </p:tav>
                                        <p:tav tm="100000">
                                          <p:val>
                                            <p:fltVal val="0"/>
                                          </p:val>
                                        </p:tav>
                                      </p:tavLst>
                                    </p:anim>
                                    <p:animEffect transition="out" filter="fade">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53" presetClass="exit" presetSubtype="32" fill="hold" nodeType="clickEffect">
                                  <p:stCondLst>
                                    <p:cond delay="0"/>
                                  </p:stCondLst>
                                  <p:childTnLst>
                                    <p:anim calcmode="lin" valueType="num">
                                      <p:cBhvr>
                                        <p:cTn id="46" dur="500"/>
                                        <p:tgtEl>
                                          <p:spTgt spid="18"/>
                                        </p:tgtEl>
                                        <p:attrNameLst>
                                          <p:attrName>ppt_w</p:attrName>
                                        </p:attrNameLst>
                                      </p:cBhvr>
                                      <p:tavLst>
                                        <p:tav tm="0">
                                          <p:val>
                                            <p:strVal val="ppt_w"/>
                                          </p:val>
                                        </p:tav>
                                        <p:tav tm="100000">
                                          <p:val>
                                            <p:fltVal val="0"/>
                                          </p:val>
                                        </p:tav>
                                      </p:tavLst>
                                    </p:anim>
                                    <p:anim calcmode="lin" valueType="num">
                                      <p:cBhvr>
                                        <p:cTn id="47" dur="500"/>
                                        <p:tgtEl>
                                          <p:spTgt spid="18"/>
                                        </p:tgtEl>
                                        <p:attrNameLst>
                                          <p:attrName>ppt_h</p:attrName>
                                        </p:attrNameLst>
                                      </p:cBhvr>
                                      <p:tavLst>
                                        <p:tav tm="0">
                                          <p:val>
                                            <p:strVal val="ppt_h"/>
                                          </p:val>
                                        </p:tav>
                                        <p:tav tm="100000">
                                          <p:val>
                                            <p:fltVal val="0"/>
                                          </p:val>
                                        </p:tav>
                                      </p:tavLst>
                                    </p:anim>
                                    <p:animEffect transition="out" filter="fade">
                                      <p:cBhvr>
                                        <p:cTn id="48" dur="500"/>
                                        <p:tgtEl>
                                          <p:spTgt spid="18"/>
                                        </p:tgtEl>
                                      </p:cBhvr>
                                    </p:animEffect>
                                    <p:set>
                                      <p:cBhvr>
                                        <p:cTn id="49" dur="1" fill="hold">
                                          <p:stCondLst>
                                            <p:cond delay="499"/>
                                          </p:stCondLst>
                                        </p:cTn>
                                        <p:tgtEl>
                                          <p:spTgt spid="18"/>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p:cTn id="54" dur="500" fill="hold"/>
                                        <p:tgtEl>
                                          <p:spTgt spid="20"/>
                                        </p:tgtEl>
                                        <p:attrNameLst>
                                          <p:attrName>ppt_w</p:attrName>
                                        </p:attrNameLst>
                                      </p:cBhvr>
                                      <p:tavLst>
                                        <p:tav tm="0">
                                          <p:val>
                                            <p:fltVal val="0"/>
                                          </p:val>
                                        </p:tav>
                                        <p:tav tm="100000">
                                          <p:val>
                                            <p:strVal val="#ppt_w"/>
                                          </p:val>
                                        </p:tav>
                                      </p:tavLst>
                                    </p:anim>
                                    <p:anim calcmode="lin" valueType="num">
                                      <p:cBhvr>
                                        <p:cTn id="55" dur="500" fill="hold"/>
                                        <p:tgtEl>
                                          <p:spTgt spid="20"/>
                                        </p:tgtEl>
                                        <p:attrNameLst>
                                          <p:attrName>ppt_h</p:attrName>
                                        </p:attrNameLst>
                                      </p:cBhvr>
                                      <p:tavLst>
                                        <p:tav tm="0">
                                          <p:val>
                                            <p:fltVal val="0"/>
                                          </p:val>
                                        </p:tav>
                                        <p:tav tm="100000">
                                          <p:val>
                                            <p:strVal val="#ppt_h"/>
                                          </p:val>
                                        </p:tav>
                                      </p:tavLst>
                                    </p:anim>
                                    <p:animEffect transition="in" filter="fade">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53" presetClass="exit" presetSubtype="32" fill="hold" nodeType="clickEffect">
                                  <p:stCondLst>
                                    <p:cond delay="0"/>
                                  </p:stCondLst>
                                  <p:childTnLst>
                                    <p:anim calcmode="lin" valueType="num">
                                      <p:cBhvr>
                                        <p:cTn id="66" dur="500"/>
                                        <p:tgtEl>
                                          <p:spTgt spid="22"/>
                                        </p:tgtEl>
                                        <p:attrNameLst>
                                          <p:attrName>ppt_w</p:attrName>
                                        </p:attrNameLst>
                                      </p:cBhvr>
                                      <p:tavLst>
                                        <p:tav tm="0">
                                          <p:val>
                                            <p:strVal val="ppt_w"/>
                                          </p:val>
                                        </p:tav>
                                        <p:tav tm="100000">
                                          <p:val>
                                            <p:fltVal val="0"/>
                                          </p:val>
                                        </p:tav>
                                      </p:tavLst>
                                    </p:anim>
                                    <p:anim calcmode="lin" valueType="num">
                                      <p:cBhvr>
                                        <p:cTn id="67" dur="500"/>
                                        <p:tgtEl>
                                          <p:spTgt spid="22"/>
                                        </p:tgtEl>
                                        <p:attrNameLst>
                                          <p:attrName>ppt_h</p:attrName>
                                        </p:attrNameLst>
                                      </p:cBhvr>
                                      <p:tavLst>
                                        <p:tav tm="0">
                                          <p:val>
                                            <p:strVal val="ppt_h"/>
                                          </p:val>
                                        </p:tav>
                                        <p:tav tm="100000">
                                          <p:val>
                                            <p:fltVal val="0"/>
                                          </p:val>
                                        </p:tav>
                                      </p:tavLst>
                                    </p:anim>
                                    <p:animEffect transition="out" filter="fade">
                                      <p:cBhvr>
                                        <p:cTn id="68" dur="500"/>
                                        <p:tgtEl>
                                          <p:spTgt spid="22"/>
                                        </p:tgtEl>
                                      </p:cBhvr>
                                    </p:animEffect>
                                    <p:set>
                                      <p:cBhvr>
                                        <p:cTn id="69" dur="1" fill="hold">
                                          <p:stCondLst>
                                            <p:cond delay="499"/>
                                          </p:stCondLst>
                                        </p:cTn>
                                        <p:tgtEl>
                                          <p:spTgt spid="22"/>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3"/>
                                        </p:tgtEl>
                                        <p:attrNameLst>
                                          <p:attrName>style.visibility</p:attrName>
                                        </p:attrNameLst>
                                      </p:cBhvr>
                                      <p:to>
                                        <p:strVal val="visible"/>
                                      </p:to>
                                    </p:set>
                                    <p:anim calcmode="lin" valueType="num">
                                      <p:cBhvr>
                                        <p:cTn id="74" dur="500" fill="hold"/>
                                        <p:tgtEl>
                                          <p:spTgt spid="23"/>
                                        </p:tgtEl>
                                        <p:attrNameLst>
                                          <p:attrName>ppt_w</p:attrName>
                                        </p:attrNameLst>
                                      </p:cBhvr>
                                      <p:tavLst>
                                        <p:tav tm="0">
                                          <p:val>
                                            <p:fltVal val="0"/>
                                          </p:val>
                                        </p:tav>
                                        <p:tav tm="100000">
                                          <p:val>
                                            <p:strVal val="#ppt_w"/>
                                          </p:val>
                                        </p:tav>
                                      </p:tavLst>
                                    </p:anim>
                                    <p:anim calcmode="lin" valueType="num">
                                      <p:cBhvr>
                                        <p:cTn id="75" dur="500" fill="hold"/>
                                        <p:tgtEl>
                                          <p:spTgt spid="23"/>
                                        </p:tgtEl>
                                        <p:attrNameLst>
                                          <p:attrName>ppt_h</p:attrName>
                                        </p:attrNameLst>
                                      </p:cBhvr>
                                      <p:tavLst>
                                        <p:tav tm="0">
                                          <p:val>
                                            <p:fltVal val="0"/>
                                          </p:val>
                                        </p:tav>
                                        <p:tav tm="100000">
                                          <p:val>
                                            <p:strVal val="#ppt_h"/>
                                          </p:val>
                                        </p:tav>
                                      </p:tavLst>
                                    </p:anim>
                                    <p:animEffect transition="in" filter="fade">
                                      <p:cBhvr>
                                        <p:cTn id="7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9" grpId="0"/>
      <p:bldP spid="14" grpId="0" animBg="1"/>
      <p:bldP spid="20" grpId="0"/>
      <p:bldP spid="21" grpId="0" animBg="1"/>
      <p:bldP spid="23" grpId="0"/>
    </p:bldLst>
  </p:timing>
  <p:extLst>
    <p:ext uri="{6950BFC3-D8DA-4A85-94F7-54DA5524770B}">
      <p188:commentRel xmlns:p188="http://schemas.microsoft.com/office/powerpoint/2018/8/main" r:id="rId2"/>
    </p:ext>
  </p:extLst>
</p:sld>
</file>

<file path=ppt/theme/theme1.xml><?xml version="1.0" encoding="utf-8"?>
<a:theme xmlns:a="http://schemas.openxmlformats.org/drawingml/2006/main" name="Orange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ML 4551-2 2024 Widescreen 240819" id="{16B2FCD1-B2E7-458F-AF6B-8DD29B5F5BE3}" vid="{9233AFD8-E6BE-4562-9974-70CC80EAFD1C}"/>
    </a:ext>
  </a:extLst>
</a:theme>
</file>

<file path=ppt/theme/theme2.xml><?xml version="1.0" encoding="utf-8"?>
<a:theme xmlns:a="http://schemas.openxmlformats.org/drawingml/2006/main" name="Garnet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ML 4551-2 2024 Widescreen 240819" id="{16B2FCD1-B2E7-458F-AF6B-8DD29B5F5BE3}" vid="{E30CCBFB-C59F-4B07-8674-820C69510B5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D7CB119148D494CA897B31EB48CEBA9" ma:contentTypeVersion="11" ma:contentTypeDescription="Create a new document." ma:contentTypeScope="" ma:versionID="094625bbf9b4f20ae09ec546d17e19f9">
  <xsd:schema xmlns:xsd="http://www.w3.org/2001/XMLSchema" xmlns:xs="http://www.w3.org/2001/XMLSchema" xmlns:p="http://schemas.microsoft.com/office/2006/metadata/properties" xmlns:ns2="8c87e0c6-fbe6-4da9-8430-2e6afb92054c" xmlns:ns3="f443dd09-09a2-4201-8b05-1443fb89112b" targetNamespace="http://schemas.microsoft.com/office/2006/metadata/properties" ma:root="true" ma:fieldsID="f081674b04c0a97cdc86e81d6a7b29aa" ns2:_="" ns3:_="">
    <xsd:import namespace="8c87e0c6-fbe6-4da9-8430-2e6afb92054c"/>
    <xsd:import namespace="f443dd09-09a2-4201-8b05-1443fb89112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87e0c6-fbe6-4da9-8430-2e6afb9205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43b83bf-5a34-45d0-bf74-ccf9241540c7"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443dd09-09a2-4201-8b05-1443fb89112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0184628-a536-4ed9-a805-38e26ae02067}" ma:internalName="TaxCatchAll" ma:showField="CatchAllData" ma:web="f443dd09-09a2-4201-8b05-1443fb89112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c87e0c6-fbe6-4da9-8430-2e6afb92054c">
      <Terms xmlns="http://schemas.microsoft.com/office/infopath/2007/PartnerControls"/>
    </lcf76f155ced4ddcb4097134ff3c332f>
    <TaxCatchAll xmlns="f443dd09-09a2-4201-8b05-1443fb89112b" xsi:nil="true"/>
  </documentManagement>
</p:properties>
</file>

<file path=customXml/itemProps1.xml><?xml version="1.0" encoding="utf-8"?>
<ds:datastoreItem xmlns:ds="http://schemas.openxmlformats.org/officeDocument/2006/customXml" ds:itemID="{0ED9E493-23E4-456D-8D41-E276A6966B06}">
  <ds:schemaRefs>
    <ds:schemaRef ds:uri="http://schemas.microsoft.com/sharepoint/v3/contenttype/forms"/>
  </ds:schemaRefs>
</ds:datastoreItem>
</file>

<file path=customXml/itemProps2.xml><?xml version="1.0" encoding="utf-8"?>
<ds:datastoreItem xmlns:ds="http://schemas.openxmlformats.org/officeDocument/2006/customXml" ds:itemID="{4F7F89FC-D972-42DF-813D-636CB3AEC0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87e0c6-fbe6-4da9-8430-2e6afb92054c"/>
    <ds:schemaRef ds:uri="f443dd09-09a2-4201-8b05-1443fb8911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E9124DE-5642-4CC0-BE34-A0865FB3564A}">
  <ds:schemaRefs>
    <ds:schemaRef ds:uri="8c87e0c6-fbe6-4da9-8430-2e6afb92054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f443dd09-09a2-4201-8b05-1443fb89112b"/>
  </ds:schemaRefs>
</ds:datastoreItem>
</file>

<file path=docProps/app.xml><?xml version="1.0" encoding="utf-8"?>
<Properties xmlns="http://schemas.openxmlformats.org/officeDocument/2006/extended-properties" xmlns:vt="http://schemas.openxmlformats.org/officeDocument/2006/docPropsVTypes">
  <Template>EML 4551-2 2024 Widescreen 240819</Template>
  <TotalTime>0</TotalTime>
  <Words>2068</Words>
  <Application>Microsoft Office PowerPoint</Application>
  <PresentationFormat>Widescreen</PresentationFormat>
  <Paragraphs>559</Paragraphs>
  <Slides>36</Slides>
  <Notes>11</Notes>
  <HiddenSlides>15</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36</vt:i4>
      </vt:variant>
    </vt:vector>
  </HeadingPairs>
  <TitlesOfParts>
    <vt:vector size="43" baseType="lpstr">
      <vt:lpstr>Arial</vt:lpstr>
      <vt:lpstr>Arial Black</vt:lpstr>
      <vt:lpstr>Calibri</vt:lpstr>
      <vt:lpstr>Helvetica</vt:lpstr>
      <vt:lpstr>Times New Roman</vt:lpstr>
      <vt:lpstr>Orange with Logo</vt:lpstr>
      <vt:lpstr>Garnet with Logo</vt:lpstr>
      <vt:lpstr>PLC Controls Lab</vt:lpstr>
      <vt:lpstr>Meet the Team</vt:lpstr>
      <vt:lpstr>Sponsor and Advisor</vt:lpstr>
      <vt:lpstr>Objective</vt:lpstr>
      <vt:lpstr>What is a PLC?</vt:lpstr>
      <vt:lpstr>Why PLCs? </vt:lpstr>
      <vt:lpstr>Applications of PLCs</vt:lpstr>
      <vt:lpstr>Key Goals</vt:lpstr>
      <vt:lpstr>Key Goals</vt:lpstr>
      <vt:lpstr>Assumptions</vt:lpstr>
      <vt:lpstr>Assumptions</vt:lpstr>
      <vt:lpstr>Primary Markets</vt:lpstr>
      <vt:lpstr>Secondary Markets</vt:lpstr>
      <vt:lpstr>Stakeholders</vt:lpstr>
      <vt:lpstr>Stakeholders</vt:lpstr>
      <vt:lpstr>Customer Needs</vt:lpstr>
      <vt:lpstr>Functional Decomposition</vt:lpstr>
      <vt:lpstr>Functional Decomposition</vt:lpstr>
      <vt:lpstr>Functional Decomposition</vt:lpstr>
      <vt:lpstr>Functional Decomposition</vt:lpstr>
      <vt:lpstr>Looking Forward</vt:lpstr>
      <vt:lpstr>PowerPoint Presentation</vt:lpstr>
      <vt:lpstr>Back Up Slides</vt:lpstr>
      <vt:lpstr>Slide Headline</vt:lpstr>
      <vt:lpstr>Font Check</vt:lpstr>
      <vt:lpstr>College of Engineering Color Palette</vt:lpstr>
      <vt:lpstr>Accent Color Palette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PLC Controls Lab</dc:title>
  <dc:creator>Shayne McConomy</dc:creator>
  <cp:lastModifiedBy>Onyx Oh</cp:lastModifiedBy>
  <cp:revision>19</cp:revision>
  <dcterms:created xsi:type="dcterms:W3CDTF">2024-09-24T19:25:48Z</dcterms:created>
  <dcterms:modified xsi:type="dcterms:W3CDTF">2025-02-20T18:49:30Z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0x0101008D7CB119148D494CA897B31EB48CEBA9</vt:lpwstr>
  </property>
  <property fmtid="{D5CDD505-2E9C-101B-9397-08002B2CF9AE}" pid="3" name="MediaServiceImageTags">
    <vt:lpwstr/>
  </property>
</Properties>
</file>